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787" autoAdjust="0"/>
    <p:restoredTop sz="94660"/>
  </p:normalViewPr>
  <p:slideViewPr>
    <p:cSldViewPr showGuides="1">
      <p:cViewPr>
        <p:scale>
          <a:sx n="100" d="100"/>
          <a:sy n="100" d="100"/>
        </p:scale>
        <p:origin x="-749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2976562"/>
            <a:ext cx="5153025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258300" cy="1771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284984"/>
            <a:ext cx="2352675" cy="2124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8069" y="1124925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94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18210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068960"/>
            <a:ext cx="279082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87154" y="2304020"/>
            <a:ext cx="828786" cy="423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902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80728"/>
            <a:ext cx="92487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628678"/>
            <a:ext cx="262890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88218" y="1509783"/>
            <a:ext cx="990122" cy="4028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53246" y="2606432"/>
            <a:ext cx="3057454" cy="426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96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25830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0559" y="4293096"/>
            <a:ext cx="2524125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3309" y="2501605"/>
            <a:ext cx="883731" cy="42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38649" y="3645025"/>
            <a:ext cx="636672" cy="36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28880" y="4126788"/>
            <a:ext cx="1110560" cy="422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352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557337"/>
            <a:ext cx="92202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62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662112"/>
            <a:ext cx="87820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5949" y="1587204"/>
            <a:ext cx="2732851" cy="56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0924" y="1584325"/>
            <a:ext cx="3053715" cy="196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9469" y="2082799"/>
            <a:ext cx="2732851" cy="56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7083" y="2649514"/>
            <a:ext cx="4580037" cy="2857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19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724025"/>
            <a:ext cx="927735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0749" y="2786084"/>
            <a:ext cx="6197411" cy="2679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40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904875"/>
            <a:ext cx="9305925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5789" y="4838405"/>
            <a:ext cx="639891" cy="47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477850"/>
            <a:ext cx="5598864" cy="668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702" y="2583179"/>
            <a:ext cx="2598738" cy="261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91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900112"/>
            <a:ext cx="9305925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49533" y="3174197"/>
            <a:ext cx="827851" cy="42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2073" y="3190581"/>
            <a:ext cx="1700183" cy="412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91544" y="3753609"/>
            <a:ext cx="2440248" cy="397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93482" y="4866778"/>
            <a:ext cx="827851" cy="42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75920" y="4866777"/>
            <a:ext cx="2079488" cy="4367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2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1447800"/>
            <a:ext cx="8734425" cy="3962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4813" y="2570693"/>
            <a:ext cx="827851" cy="42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57658" y="3140968"/>
            <a:ext cx="827851" cy="42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3832" y="3140967"/>
            <a:ext cx="3889608" cy="437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91744" y="4250950"/>
            <a:ext cx="6614128" cy="467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27147" y="4830353"/>
            <a:ext cx="3765349" cy="454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032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5381625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132856"/>
            <a:ext cx="9210675" cy="3009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79469" y="2725125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309812"/>
            <a:ext cx="9239250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83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500187"/>
            <a:ext cx="88963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7933" y="1325077"/>
            <a:ext cx="3805747" cy="3145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9853" y="4525477"/>
            <a:ext cx="3714307" cy="1052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38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4675" y="1947862"/>
            <a:ext cx="59626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2573" y="1822917"/>
            <a:ext cx="5990147" cy="3531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090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381125"/>
            <a:ext cx="9277350" cy="4095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3053" y="2432517"/>
            <a:ext cx="6731827" cy="3114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65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547812"/>
            <a:ext cx="92964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14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657350"/>
            <a:ext cx="8829675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0173" y="1629877"/>
            <a:ext cx="5390707" cy="1540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9882" y="3103880"/>
            <a:ext cx="6914198" cy="2372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485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1581150"/>
            <a:ext cx="91725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916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24744"/>
            <a:ext cx="8791575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7772" y="3281473"/>
            <a:ext cx="8639175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75853" y="1081237"/>
            <a:ext cx="3958147" cy="19058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7133" y="3316437"/>
            <a:ext cx="4994467" cy="717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0157" y="4024423"/>
            <a:ext cx="9216403" cy="1075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03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68680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3453" y="806917"/>
            <a:ext cx="9241347" cy="55532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318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971550"/>
            <a:ext cx="928687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07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22020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728" y="3356992"/>
            <a:ext cx="4010025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87754" y="1509936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461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804862"/>
            <a:ext cx="8820150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0653" y="817077"/>
            <a:ext cx="6132387" cy="1855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51444" y="824864"/>
            <a:ext cx="2672715" cy="19150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31813" y="2719639"/>
            <a:ext cx="6840027" cy="14358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20557" y="4176787"/>
            <a:ext cx="8710563" cy="2173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9978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1905000"/>
            <a:ext cx="87820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8253" y="1711157"/>
            <a:ext cx="9342947" cy="3541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0996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0033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052736"/>
            <a:ext cx="92583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3212976"/>
            <a:ext cx="24193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038" y="1052736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54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0" y="1100137"/>
            <a:ext cx="9334500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0" y="5877272"/>
            <a:ext cx="428625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8385" y="1040704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6244" y="3434262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59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340768"/>
            <a:ext cx="92106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808" y="3284984"/>
            <a:ext cx="2686050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75722" y="1894946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82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210675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3861048"/>
            <a:ext cx="3590925" cy="240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63690" y="1750567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242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057275"/>
            <a:ext cx="9277350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56195" y="2857473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788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340768"/>
            <a:ext cx="9191625" cy="1762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242" y="3429000"/>
            <a:ext cx="308610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8069" y="1955104"/>
            <a:ext cx="627057" cy="559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967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72</cp:revision>
  <dcterms:created xsi:type="dcterms:W3CDTF">2015-09-16T06:44:00Z</dcterms:created>
  <dcterms:modified xsi:type="dcterms:W3CDTF">2024-12-19T02:47:34Z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