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6"/>
  </p:handoutMasterIdLst>
  <p:sldIdLst>
    <p:sldId id="302" r:id="rId3"/>
    <p:sldId id="324" r:id="rId4"/>
    <p:sldId id="360" r:id="rId6"/>
    <p:sldId id="359" r:id="rId7"/>
    <p:sldId id="358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38790"/>
            <a:ext cx="10800000" cy="78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59999" y="899994"/>
            <a:ext cx="11340000" cy="5849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1988840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213815"/>
            <a:ext cx="342770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137851"/>
            <a:ext cx="371335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28262"/>
            <a:ext cx="390377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17052"/>
          <a:stretch>
            <a:fillRect/>
          </a:stretch>
        </p:blipFill>
        <p:spPr>
          <a:xfrm>
            <a:off x="969118" y="3948532"/>
            <a:ext cx="10200496" cy="17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143143"/>
            <a:ext cx="390377" cy="4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038000" y="692685"/>
            <a:ext cx="10116000" cy="611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4365104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996952"/>
            <a:ext cx="648071" cy="5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" r="34178" b="5888"/>
          <a:stretch>
            <a:fillRect/>
          </a:stretch>
        </p:blipFill>
        <p:spPr>
          <a:xfrm>
            <a:off x="2675620" y="3579685"/>
            <a:ext cx="6840760" cy="3233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881712"/>
            <a:ext cx="11340000" cy="583707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19936" y="1944264"/>
            <a:ext cx="13681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00640" y="2312384"/>
            <a:ext cx="6293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85704" y="2669656"/>
            <a:ext cx="72206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37408" y="2669656"/>
            <a:ext cx="110280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55222" y="2930534"/>
            <a:ext cx="96471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32304" y="2929271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329014" y="3294122"/>
            <a:ext cx="999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202972" y="3647570"/>
            <a:ext cx="55732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621094" y="4336951"/>
            <a:ext cx="5218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04012" y="4336951"/>
            <a:ext cx="16201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46860" y="4932290"/>
            <a:ext cx="80836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75920" y="5248307"/>
            <a:ext cx="12241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920536" y="5571484"/>
            <a:ext cx="7794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101469" y="5913758"/>
            <a:ext cx="5218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169310" y="5922636"/>
            <a:ext cx="5218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65676" y="6280718"/>
            <a:ext cx="10734324" cy="544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 b="84877"/>
          <a:stretch>
            <a:fillRect/>
          </a:stretch>
        </p:blipFill>
        <p:spPr>
          <a:xfrm>
            <a:off x="911424" y="3959690"/>
            <a:ext cx="10644600" cy="792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472" y="3965285"/>
            <a:ext cx="648072" cy="6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3"/>
          <a:stretch>
            <a:fillRect/>
          </a:stretch>
        </p:blipFill>
        <p:spPr>
          <a:xfrm>
            <a:off x="360000" y="908720"/>
            <a:ext cx="11340000" cy="422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087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023243"/>
            <a:ext cx="437984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8415"/>
          <a:stretch>
            <a:fillRect/>
          </a:stretch>
        </p:blipFill>
        <p:spPr>
          <a:xfrm>
            <a:off x="1997552" y="3491146"/>
            <a:ext cx="8064896" cy="3298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129287"/>
            <a:ext cx="437984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319750"/>
            <a:ext cx="437984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257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55" y="3068960"/>
            <a:ext cx="11340000" cy="209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"/>
          <a:stretch>
            <a:fillRect/>
          </a:stretch>
        </p:blipFill>
        <p:spPr>
          <a:xfrm>
            <a:off x="360000" y="836712"/>
            <a:ext cx="11340000" cy="576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3933056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1000411"/>
            <a:ext cx="11340000" cy="51648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874409"/>
            <a:ext cx="10716568" cy="18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790801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2790801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3060557"/>
            <a:ext cx="5218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6552" y="3725910"/>
            <a:ext cx="85226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5928" y="3725910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3120" y="4644258"/>
            <a:ext cx="5218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0630" y="4644258"/>
            <a:ext cx="7013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96826" y="4644258"/>
            <a:ext cx="127543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94900" y="4644258"/>
            <a:ext cx="897643" cy="25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33994" y="4984045"/>
            <a:ext cx="137457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1172" y="5595403"/>
            <a:ext cx="9410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60965" y="748558"/>
            <a:ext cx="9720000" cy="537863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" r="12589" b="10601"/>
          <a:stretch>
            <a:fillRect/>
          </a:stretch>
        </p:blipFill>
        <p:spPr>
          <a:xfrm>
            <a:off x="5591944" y="5283452"/>
            <a:ext cx="5328000" cy="150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772816"/>
            <a:ext cx="10382598" cy="65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780928"/>
            <a:ext cx="10454606" cy="77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789040"/>
            <a:ext cx="1038259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725144"/>
            <a:ext cx="104546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5661248"/>
            <a:ext cx="1038259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4" grpId="0" animBg="1"/>
      <p:bldP spid="30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367"/>
          <a:stretch>
            <a:fillRect/>
          </a:stretch>
        </p:blipFill>
        <p:spPr>
          <a:xfrm>
            <a:off x="606000" y="729184"/>
            <a:ext cx="10980000" cy="60886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078" y="1628800"/>
            <a:ext cx="10379433" cy="6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079" y="2564904"/>
            <a:ext cx="10379432" cy="63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079" y="3501007"/>
            <a:ext cx="10379432" cy="61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079" y="4491514"/>
            <a:ext cx="10595457" cy="48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078" y="5356000"/>
            <a:ext cx="10595458" cy="59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078" y="6248829"/>
            <a:ext cx="36826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0756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6"/>
          <a:stretch>
            <a:fillRect/>
          </a:stretch>
        </p:blipFill>
        <p:spPr>
          <a:xfrm>
            <a:off x="360000" y="4941169"/>
            <a:ext cx="1134000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46202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