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22"/>
  </p:handoutMasterIdLst>
  <p:sldIdLst>
    <p:sldId id="302" r:id="rId3"/>
    <p:sldId id="324" r:id="rId4"/>
    <p:sldId id="342" r:id="rId5"/>
    <p:sldId id="341" r:id="rId6"/>
    <p:sldId id="340" r:id="rId7"/>
    <p:sldId id="339" r:id="rId8"/>
    <p:sldId id="337" r:id="rId9"/>
    <p:sldId id="336" r:id="rId10"/>
    <p:sldId id="335" r:id="rId12"/>
    <p:sldId id="334" r:id="rId13"/>
    <p:sldId id="333" r:id="rId14"/>
    <p:sldId id="331" r:id="rId15"/>
    <p:sldId id="330" r:id="rId16"/>
    <p:sldId id="329" r:id="rId17"/>
    <p:sldId id="328" r:id="rId18"/>
    <p:sldId id="327" r:id="rId19"/>
    <p:sldId id="326" r:id="rId20"/>
    <p:sldId id="325" r:id="rId21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22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6000" y="3044558"/>
            <a:ext cx="11520000" cy="7688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39560"/>
            <a:ext cx="11340000" cy="43788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4759781"/>
            <a:ext cx="371335" cy="400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53" b="7681"/>
          <a:stretch>
            <a:fillRect/>
          </a:stretch>
        </p:blipFill>
        <p:spPr>
          <a:xfrm>
            <a:off x="1343472" y="764704"/>
            <a:ext cx="9001000" cy="4097519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580"/>
          <a:stretch>
            <a:fillRect/>
          </a:stretch>
        </p:blipFill>
        <p:spPr>
          <a:xfrm>
            <a:off x="360000" y="5013176"/>
            <a:ext cx="11340000" cy="17369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62"/>
          <a:stretch>
            <a:fillRect/>
          </a:stretch>
        </p:blipFill>
        <p:spPr>
          <a:xfrm>
            <a:off x="1200000" y="692684"/>
            <a:ext cx="9792000" cy="61152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12424" y="2564904"/>
            <a:ext cx="5760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47227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22" b="90034"/>
          <a:stretch>
            <a:fillRect/>
          </a:stretch>
        </p:blipFill>
        <p:spPr>
          <a:xfrm>
            <a:off x="939042" y="5616858"/>
            <a:ext cx="10657184" cy="7496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74" b="5363"/>
          <a:stretch>
            <a:fillRect/>
          </a:stretch>
        </p:blipFill>
        <p:spPr>
          <a:xfrm>
            <a:off x="359999" y="775626"/>
            <a:ext cx="11340000" cy="60002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68408" y="1844824"/>
            <a:ext cx="72008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454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62"/>
          <a:stretch>
            <a:fillRect/>
          </a:stretch>
        </p:blipFill>
        <p:spPr>
          <a:xfrm>
            <a:off x="360000" y="835719"/>
            <a:ext cx="11340000" cy="58972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833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5" b="455"/>
          <a:stretch>
            <a:fillRect/>
          </a:stretch>
        </p:blipFill>
        <p:spPr>
          <a:xfrm>
            <a:off x="876000" y="755826"/>
            <a:ext cx="10440000" cy="6052988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810487" y="1629234"/>
            <a:ext cx="9894025" cy="647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10487" y="2491038"/>
            <a:ext cx="9894025" cy="659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876000" y="3400120"/>
            <a:ext cx="9828512" cy="748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813441" y="4350382"/>
            <a:ext cx="9891071" cy="597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810487" y="5222652"/>
            <a:ext cx="9894025" cy="654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876000" y="6150860"/>
            <a:ext cx="8460360" cy="657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8" grpId="0" animBg="1"/>
      <p:bldP spid="24" grpId="0" animBg="1"/>
      <p:bldP spid="25" grpId="0" animBg="1"/>
      <p:bldP spid="28" grpId="0" animBg="1"/>
      <p:bldP spid="3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0000" y="858352"/>
            <a:ext cx="11340000" cy="581100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>
            <a:off x="5519936" y="1592304"/>
            <a:ext cx="1368152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3143672" y="1962206"/>
            <a:ext cx="57606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7824192" y="1962206"/>
            <a:ext cx="57606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4223792" y="2304490"/>
            <a:ext cx="864096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7203738" y="2304490"/>
            <a:ext cx="57606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6285390" y="2672424"/>
            <a:ext cx="1178762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3971272" y="3033448"/>
            <a:ext cx="1116616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8076310" y="3033448"/>
            <a:ext cx="1980129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5517954" y="3294122"/>
            <a:ext cx="57606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8624750" y="3576422"/>
            <a:ext cx="711609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4186300" y="4266462"/>
            <a:ext cx="1117612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1775520" y="4869160"/>
            <a:ext cx="9649072" cy="1872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0000" y="908720"/>
            <a:ext cx="11340000" cy="564380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47528" y="782720"/>
            <a:ext cx="9937104" cy="7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16280" y="1557216"/>
            <a:ext cx="1080120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15880" y="1899076"/>
            <a:ext cx="93610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80176" y="1900305"/>
            <a:ext cx="720080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430252" y="2268198"/>
            <a:ext cx="953779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375920" y="2628442"/>
            <a:ext cx="93610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353988" y="2988074"/>
            <a:ext cx="94992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151784" y="3348318"/>
            <a:ext cx="57606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056634" y="3739499"/>
            <a:ext cx="57606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290586" y="4373994"/>
            <a:ext cx="877421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156340" y="4373994"/>
            <a:ext cx="972108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392144" y="4716266"/>
            <a:ext cx="864096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952258" y="5002289"/>
            <a:ext cx="927718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472264" y="5337704"/>
            <a:ext cx="792088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620110" y="5976898"/>
            <a:ext cx="89171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6960096" y="5976898"/>
            <a:ext cx="93610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877725"/>
            <a:ext cx="11340000" cy="3351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000" y="908720"/>
            <a:ext cx="11340000" cy="6260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437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083"/>
          <a:stretch>
            <a:fillRect/>
          </a:stretch>
        </p:blipFill>
        <p:spPr>
          <a:xfrm>
            <a:off x="1415480" y="908720"/>
            <a:ext cx="7248168" cy="202099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504"/>
          <a:stretch>
            <a:fillRect/>
          </a:stretch>
        </p:blipFill>
        <p:spPr>
          <a:xfrm>
            <a:off x="360000" y="3212976"/>
            <a:ext cx="11340000" cy="3249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124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88840"/>
            <a:ext cx="11340000" cy="376128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000" y="1052736"/>
            <a:ext cx="11340000" cy="6310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208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67103" y="3205575"/>
            <a:ext cx="380856" cy="400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65</cp:revision>
  <dcterms:created xsi:type="dcterms:W3CDTF">2015-09-16T06:44:00Z</dcterms:created>
  <dcterms:modified xsi:type="dcterms:W3CDTF">2024-10-10T15:43:56Z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