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0" y="3078392"/>
            <a:ext cx="10080000" cy="701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4312A-B500-13E9-4A84-610361F5B6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5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EAC12-2A3E-111B-53B5-818A3B1F51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5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E7862-8FF4-32A1-7404-BD8BD52CE0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66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6BADE-99CA-5AA7-3359-E320455D6D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43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2024-10-10T11:06:46Z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