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3"/>
  </p:notesMasterIdLst>
  <p:handoutMasterIdLst>
    <p:handoutMasterId r:id="rId24"/>
  </p:handoutMasterIdLst>
  <p:sldIdLst>
    <p:sldId id="302" r:id="rId2"/>
    <p:sldId id="324" r:id="rId3"/>
    <p:sldId id="349" r:id="rId4"/>
    <p:sldId id="348" r:id="rId5"/>
    <p:sldId id="344" r:id="rId6"/>
    <p:sldId id="343" r:id="rId7"/>
    <p:sldId id="342" r:id="rId8"/>
    <p:sldId id="340" r:id="rId9"/>
    <p:sldId id="339" r:id="rId10"/>
    <p:sldId id="337" r:id="rId11"/>
    <p:sldId id="336" r:id="rId12"/>
    <p:sldId id="335" r:id="rId13"/>
    <p:sldId id="334" r:id="rId14"/>
    <p:sldId id="333" r:id="rId15"/>
    <p:sldId id="332" r:id="rId16"/>
    <p:sldId id="331" r:id="rId17"/>
    <p:sldId id="329" r:id="rId18"/>
    <p:sldId id="328" r:id="rId19"/>
    <p:sldId id="327" r:id="rId20"/>
    <p:sldId id="326" r:id="rId21"/>
    <p:sldId id="325" r:id="rId22"/>
  </p:sldIdLst>
  <p:sldSz cx="12192000" cy="6858000"/>
  <p:notesSz cx="6858000" cy="9144000"/>
  <p:custDataLst>
    <p:tags r:id="rId2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8" d="100"/>
          <a:sy n="108" d="100"/>
        </p:scale>
        <p:origin x="522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2024/10/9 Wednesday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2024/10/9 Wednesday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665526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408756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6000" y="3009093"/>
            <a:ext cx="7920000" cy="83981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56F3E56-2901-2893-2B64-93EC6F8F8CF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8684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7D56CA0-8D91-1346-B98C-06D4E312B610}"/>
              </a:ext>
            </a:extLst>
          </p:cNvPr>
          <p:cNvSpPr/>
          <p:nvPr/>
        </p:nvSpPr>
        <p:spPr bwMode="white">
          <a:xfrm>
            <a:off x="10557430" y="2024032"/>
            <a:ext cx="342770" cy="3905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3754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F24DD06-5203-0256-725B-2807BD29CF8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7634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5D13F2A-E7FF-E8DD-B673-E534E2FC8327}"/>
              </a:ext>
            </a:extLst>
          </p:cNvPr>
          <p:cNvSpPr/>
          <p:nvPr/>
        </p:nvSpPr>
        <p:spPr bwMode="white">
          <a:xfrm>
            <a:off x="10528866" y="4833464"/>
            <a:ext cx="390377" cy="3904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83684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3B0745D-5F0E-F99E-441E-B0C5B2BF6CE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837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44287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C45AE0B-BF14-5692-2344-0BA460C38E2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17742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27D21FB-EE49-CBBF-686E-2B7934E6C56B}"/>
              </a:ext>
            </a:extLst>
          </p:cNvPr>
          <p:cNvSpPr/>
          <p:nvPr/>
        </p:nvSpPr>
        <p:spPr bwMode="white">
          <a:xfrm>
            <a:off x="10576473" y="2596430"/>
            <a:ext cx="380856" cy="4002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62974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3DD2213-3C77-0772-3B4B-973A6EE323E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398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33123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735FE78-7288-2A51-8688-8D00A8F5554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745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4800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FE02FB0-0967-DAEB-3A4E-B6B2E2131BF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802782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1F5155E5-5AFD-6B8C-3F87-9A507DBE4D9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032" y="1734590"/>
            <a:ext cx="11340000" cy="3817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12312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87CCF20-D131-8E83-9F8E-99944066FD7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18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76761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CB52ABF-6C47-8DEE-70EE-0E1943BABAF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531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4321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0F8A034-B9E8-E54D-FB62-8AEED3FBF67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9387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A373D9F-7AF0-F568-F152-37EB5C93752C}"/>
              </a:ext>
            </a:extLst>
          </p:cNvPr>
          <p:cNvSpPr/>
          <p:nvPr/>
        </p:nvSpPr>
        <p:spPr bwMode="white">
          <a:xfrm>
            <a:off x="1207405" y="3771090"/>
            <a:ext cx="10217187" cy="5818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2D1FD685-B1F6-DC99-78BC-0B84F96BBA73}"/>
              </a:ext>
            </a:extLst>
          </p:cNvPr>
          <p:cNvSpPr/>
          <p:nvPr/>
        </p:nvSpPr>
        <p:spPr bwMode="white">
          <a:xfrm>
            <a:off x="1188362" y="4639094"/>
            <a:ext cx="9876190" cy="4292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3C38FF0B-2E70-512C-84F1-496C0EC598A4}"/>
              </a:ext>
            </a:extLst>
          </p:cNvPr>
          <p:cNvSpPr/>
          <p:nvPr/>
        </p:nvSpPr>
        <p:spPr bwMode="white">
          <a:xfrm>
            <a:off x="1216926" y="5526175"/>
            <a:ext cx="695062" cy="381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45319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0" grpId="0" animBg="1"/>
      <p:bldP spid="1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0000" y="746416"/>
            <a:ext cx="11340000" cy="6057825"/>
          </a:xfrm>
          <a:prstGeom prst="rect">
            <a:avLst/>
          </a:prstGeom>
        </p:spPr>
      </p:pic>
      <p:sp>
        <p:nvSpPr>
          <p:cNvPr id="18" name="矩形 17"/>
          <p:cNvSpPr/>
          <p:nvPr/>
        </p:nvSpPr>
        <p:spPr>
          <a:xfrm>
            <a:off x="7608168" y="1466496"/>
            <a:ext cx="936104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3439704" y="1745928"/>
            <a:ext cx="540000" cy="19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4943872" y="1745928"/>
            <a:ext cx="720000" cy="19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5588416" y="2042560"/>
            <a:ext cx="972000" cy="19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6020416" y="2302616"/>
            <a:ext cx="936000" cy="216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10560496" y="2240560"/>
            <a:ext cx="540000" cy="2783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4727768" y="2536904"/>
            <a:ext cx="540000" cy="216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9264352" y="2536904"/>
            <a:ext cx="1188000" cy="216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6033824" y="2825504"/>
            <a:ext cx="1152000" cy="216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>
            <a:off x="4763872" y="3111592"/>
            <a:ext cx="936000" cy="216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7097104" y="3393008"/>
            <a:ext cx="720000" cy="216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6481952" y="3649040"/>
            <a:ext cx="900000" cy="216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3979704" y="4176372"/>
            <a:ext cx="864000" cy="216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/>
          <p:cNvSpPr/>
          <p:nvPr/>
        </p:nvSpPr>
        <p:spPr>
          <a:xfrm>
            <a:off x="6387696" y="4179820"/>
            <a:ext cx="756000" cy="216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 31"/>
          <p:cNvSpPr/>
          <p:nvPr/>
        </p:nvSpPr>
        <p:spPr>
          <a:xfrm>
            <a:off x="3871704" y="4454256"/>
            <a:ext cx="792000" cy="216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 32"/>
          <p:cNvSpPr/>
          <p:nvPr/>
        </p:nvSpPr>
        <p:spPr>
          <a:xfrm>
            <a:off x="4234952" y="4769348"/>
            <a:ext cx="720000" cy="216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矩形 33"/>
          <p:cNvSpPr/>
          <p:nvPr/>
        </p:nvSpPr>
        <p:spPr>
          <a:xfrm>
            <a:off x="2999656" y="5085184"/>
            <a:ext cx="792000" cy="216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矩形 34"/>
          <p:cNvSpPr/>
          <p:nvPr/>
        </p:nvSpPr>
        <p:spPr>
          <a:xfrm>
            <a:off x="4187768" y="5085184"/>
            <a:ext cx="1404000" cy="216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矩形 35"/>
          <p:cNvSpPr/>
          <p:nvPr/>
        </p:nvSpPr>
        <p:spPr>
          <a:xfrm>
            <a:off x="4123704" y="5391692"/>
            <a:ext cx="900000" cy="216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矩形 36"/>
          <p:cNvSpPr/>
          <p:nvPr/>
        </p:nvSpPr>
        <p:spPr>
          <a:xfrm>
            <a:off x="8391112" y="5705824"/>
            <a:ext cx="1008000" cy="216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矩形 37"/>
          <p:cNvSpPr/>
          <p:nvPr/>
        </p:nvSpPr>
        <p:spPr>
          <a:xfrm>
            <a:off x="8166832" y="5993312"/>
            <a:ext cx="720000" cy="216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31BFCAA-1019-C4DD-58EA-02FADCE7343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908"/>
          <a:stretch/>
        </p:blipFill>
        <p:spPr>
          <a:xfrm>
            <a:off x="1038000" y="674940"/>
            <a:ext cx="10116000" cy="612647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B7CDB19-6235-C981-EEB8-3145809756AD}"/>
              </a:ext>
            </a:extLst>
          </p:cNvPr>
          <p:cNvSpPr/>
          <p:nvPr/>
        </p:nvSpPr>
        <p:spPr bwMode="white">
          <a:xfrm>
            <a:off x="1031394" y="3212976"/>
            <a:ext cx="9529102" cy="494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56247E2F-770E-88D1-F117-0421F0E46374}"/>
              </a:ext>
            </a:extLst>
          </p:cNvPr>
          <p:cNvSpPr/>
          <p:nvPr/>
        </p:nvSpPr>
        <p:spPr bwMode="white">
          <a:xfrm>
            <a:off x="1062990" y="4005065"/>
            <a:ext cx="9497506" cy="5151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BB520F01-2BBB-708E-E737-EAFEA22A00B1}"/>
              </a:ext>
            </a:extLst>
          </p:cNvPr>
          <p:cNvSpPr/>
          <p:nvPr/>
        </p:nvSpPr>
        <p:spPr bwMode="white">
          <a:xfrm>
            <a:off x="1031394" y="4725144"/>
            <a:ext cx="9529102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0985E606-4A62-D16E-94B1-69D7E57DCF81}"/>
              </a:ext>
            </a:extLst>
          </p:cNvPr>
          <p:cNvSpPr/>
          <p:nvPr/>
        </p:nvSpPr>
        <p:spPr bwMode="white">
          <a:xfrm>
            <a:off x="1055090" y="5478938"/>
            <a:ext cx="9505406" cy="542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14DE942A-CEF0-FB9D-8171-2479425993D6}"/>
              </a:ext>
            </a:extLst>
          </p:cNvPr>
          <p:cNvSpPr/>
          <p:nvPr/>
        </p:nvSpPr>
        <p:spPr bwMode="white">
          <a:xfrm>
            <a:off x="1031394" y="6198597"/>
            <a:ext cx="4200510" cy="6028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22735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2" grpId="0" animBg="1"/>
      <p:bldP spid="15" grpId="0" animBg="1"/>
      <p:bldP spid="20" grpId="0" animBg="1"/>
      <p:bldP spid="2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B5E98A1-4861-F19A-E831-9119C135139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2089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4A62A68-ED74-5E8C-B702-9EAFA381EA0C}"/>
              </a:ext>
            </a:extLst>
          </p:cNvPr>
          <p:cNvSpPr/>
          <p:nvPr/>
        </p:nvSpPr>
        <p:spPr bwMode="white">
          <a:xfrm>
            <a:off x="1169319" y="3853423"/>
            <a:ext cx="9768968" cy="4668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D18E941-2C68-8546-0E2C-C51C36289A96}"/>
              </a:ext>
            </a:extLst>
          </p:cNvPr>
          <p:cNvSpPr/>
          <p:nvPr/>
        </p:nvSpPr>
        <p:spPr bwMode="white">
          <a:xfrm>
            <a:off x="1178840" y="4720396"/>
            <a:ext cx="9813703" cy="4477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D24A804-B9C2-E1BF-C091-40496CBB7830}"/>
              </a:ext>
            </a:extLst>
          </p:cNvPr>
          <p:cNvSpPr/>
          <p:nvPr/>
        </p:nvSpPr>
        <p:spPr bwMode="white">
          <a:xfrm>
            <a:off x="1197884" y="5568315"/>
            <a:ext cx="4682092" cy="4477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64446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2ED3260-7A27-424E-11E0-223161856EA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603"/>
          <a:stretch/>
        </p:blipFill>
        <p:spPr>
          <a:xfrm>
            <a:off x="360000" y="1844824"/>
            <a:ext cx="11340000" cy="301047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0000" y="908720"/>
            <a:ext cx="11340000" cy="6260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15902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32A18A9-904D-E443-69B1-A85B621EEE9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319"/>
          <a:stretch/>
        </p:blipFill>
        <p:spPr>
          <a:xfrm>
            <a:off x="1469200" y="989872"/>
            <a:ext cx="10056480" cy="1925554"/>
          </a:xfrm>
          <a:prstGeom prst="rect">
            <a:avLst/>
          </a:prstGeom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620D034B-B96B-349A-239E-E9515A31487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996952"/>
            <a:ext cx="11340000" cy="35367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248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D3066B1-8618-DB05-6A35-A22CA8B01AE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899742"/>
            <a:ext cx="11340000" cy="419355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0000" y="1052736"/>
            <a:ext cx="11340000" cy="6310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2576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9CFADE8-AB51-E327-6A83-177292DFD2B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5772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4632B36-0D49-2BF6-41E8-802B9BA93129}"/>
              </a:ext>
            </a:extLst>
          </p:cNvPr>
          <p:cNvSpPr/>
          <p:nvPr/>
        </p:nvSpPr>
        <p:spPr bwMode="white">
          <a:xfrm>
            <a:off x="9986146" y="1996291"/>
            <a:ext cx="352292" cy="4003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35247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3A1A7C1-A129-4E56-BD5C-77CF44AFB33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746643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8B43E4B2-F724-C21A-D1B7-C6D730C3A04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604"/>
          <a:stretch/>
        </p:blipFill>
        <p:spPr>
          <a:xfrm>
            <a:off x="929712" y="1719096"/>
            <a:ext cx="10704552" cy="372199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6F722B7-A35D-73E7-A5AE-EE4999A65BDC}"/>
              </a:ext>
            </a:extLst>
          </p:cNvPr>
          <p:cNvSpPr/>
          <p:nvPr/>
        </p:nvSpPr>
        <p:spPr bwMode="white">
          <a:xfrm>
            <a:off x="10498729" y="4753949"/>
            <a:ext cx="437984" cy="3912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10975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59407E0-EC62-A8BD-1759-A6DA98AC45E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837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16191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7BEFC60-F1BB-870C-85EB-43D249A6FD8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4661" y="709758"/>
            <a:ext cx="9742679" cy="2266860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BCDC4488-4243-F22A-87F7-D6FDD5EB6AE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73" b="5996"/>
          <a:stretch/>
        </p:blipFill>
        <p:spPr>
          <a:xfrm>
            <a:off x="1715577" y="3015458"/>
            <a:ext cx="9073008" cy="3781266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9C8F827-A418-955C-79E9-293AE5D19D57}"/>
              </a:ext>
            </a:extLst>
          </p:cNvPr>
          <p:cNvSpPr/>
          <p:nvPr/>
        </p:nvSpPr>
        <p:spPr bwMode="white">
          <a:xfrm>
            <a:off x="9840416" y="3028507"/>
            <a:ext cx="576064" cy="4725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5338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2</Words>
  <Application>Microsoft Office PowerPoint</Application>
  <PresentationFormat>宽屏</PresentationFormat>
  <Paragraphs>2</Paragraphs>
  <Slides>21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6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64</cp:revision>
  <dcterms:created xsi:type="dcterms:W3CDTF">2015-09-16T06:44:00Z</dcterms:created>
  <dcterms:modified xsi:type="dcterms:W3CDTF">2024-10-09T12:50:49Z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