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41"/>
  </p:handoutMasterIdLst>
  <p:sldIdLst>
    <p:sldId id="302" r:id="rId3"/>
    <p:sldId id="324" r:id="rId4"/>
    <p:sldId id="365" r:id="rId5"/>
    <p:sldId id="364" r:id="rId6"/>
    <p:sldId id="363" r:id="rId7"/>
    <p:sldId id="362" r:id="rId8"/>
    <p:sldId id="361" r:id="rId9"/>
    <p:sldId id="360" r:id="rId10"/>
    <p:sldId id="359" r:id="rId11"/>
    <p:sldId id="357" r:id="rId12"/>
    <p:sldId id="356" r:id="rId13"/>
    <p:sldId id="354" r:id="rId15"/>
    <p:sldId id="352" r:id="rId16"/>
    <p:sldId id="350" r:id="rId17"/>
    <p:sldId id="349" r:id="rId18"/>
    <p:sldId id="348" r:id="rId19"/>
    <p:sldId id="347" r:id="rId20"/>
    <p:sldId id="346" r:id="rId21"/>
    <p:sldId id="345" r:id="rId22"/>
    <p:sldId id="344" r:id="rId23"/>
    <p:sldId id="343" r:id="rId24"/>
    <p:sldId id="342" r:id="rId25"/>
    <p:sldId id="341" r:id="rId26"/>
    <p:sldId id="340" r:id="rId27"/>
    <p:sldId id="339" r:id="rId28"/>
    <p:sldId id="338" r:id="rId29"/>
    <p:sldId id="337" r:id="rId30"/>
    <p:sldId id="336" r:id="rId31"/>
    <p:sldId id="334" r:id="rId32"/>
    <p:sldId id="333" r:id="rId33"/>
    <p:sldId id="332" r:id="rId34"/>
    <p:sldId id="330" r:id="rId35"/>
    <p:sldId id="329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6000" y="2914971"/>
            <a:ext cx="6480000" cy="10280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4203700"/>
            <a:ext cx="7412990" cy="28263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" r="5603"/>
          <a:stretch>
            <a:fillRect/>
          </a:stretch>
        </p:blipFill>
        <p:spPr>
          <a:xfrm>
            <a:off x="2351918" y="908491"/>
            <a:ext cx="6984776" cy="32953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634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832"/>
            <a:ext cx="11340000" cy="4137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4867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5016995"/>
            <a:ext cx="390377" cy="40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8" r="50688" b="7330"/>
          <a:stretch>
            <a:fillRect/>
          </a:stretch>
        </p:blipFill>
        <p:spPr>
          <a:xfrm>
            <a:off x="4464476" y="4478809"/>
            <a:ext cx="3139359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5225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90002"/>
            <a:ext cx="11340000" cy="3239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68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9"/>
          <a:stretch>
            <a:fillRect/>
          </a:stretch>
        </p:blipFill>
        <p:spPr>
          <a:xfrm>
            <a:off x="360000" y="814303"/>
            <a:ext cx="11340000" cy="5999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408" y="1916832"/>
            <a:ext cx="792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9"/>
          <a:stretch>
            <a:fillRect/>
          </a:stretch>
        </p:blipFill>
        <p:spPr>
          <a:xfrm>
            <a:off x="360000" y="764704"/>
            <a:ext cx="11340000" cy="5978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480" y="6165304"/>
            <a:ext cx="648072" cy="57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"/>
          <a:stretch>
            <a:fillRect/>
          </a:stretch>
        </p:blipFill>
        <p:spPr>
          <a:xfrm>
            <a:off x="360000" y="729179"/>
            <a:ext cx="11340000" cy="6056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"/>
          <a:stretch>
            <a:fillRect/>
          </a:stretch>
        </p:blipFill>
        <p:spPr>
          <a:xfrm>
            <a:off x="360000" y="674933"/>
            <a:ext cx="11340000" cy="6120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480" y="4005064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9"/>
          <a:stretch>
            <a:fillRect/>
          </a:stretch>
        </p:blipFill>
        <p:spPr>
          <a:xfrm>
            <a:off x="360000" y="764704"/>
            <a:ext cx="11340000" cy="5999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472" y="3933056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9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3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5347481"/>
            <a:ext cx="437984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26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0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5344036"/>
            <a:ext cx="342770" cy="390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26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3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254843"/>
            <a:ext cx="390377" cy="39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>
            <a:fillRect/>
          </a:stretch>
        </p:blipFill>
        <p:spPr>
          <a:xfrm>
            <a:off x="359999" y="836712"/>
            <a:ext cx="11340000" cy="5887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472" y="1916832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02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38070"/>
            <a:ext cx="11340000" cy="3031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006917"/>
            <a:ext cx="371335" cy="4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3" r="20921" b="5362"/>
          <a:stretch>
            <a:fillRect/>
          </a:stretch>
        </p:blipFill>
        <p:spPr>
          <a:xfrm>
            <a:off x="2582895" y="2501886"/>
            <a:ext cx="6963287" cy="429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7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1370"/>
            <a:ext cx="11340000" cy="22571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3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286633"/>
            <a:ext cx="437984" cy="40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4" r="8779"/>
          <a:stretch>
            <a:fillRect/>
          </a:stretch>
        </p:blipFill>
        <p:spPr>
          <a:xfrm>
            <a:off x="360000" y="908720"/>
            <a:ext cx="10344512" cy="371985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81128"/>
            <a:ext cx="11340000" cy="2172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1"/>
          <a:stretch>
            <a:fillRect/>
          </a:stretch>
        </p:blipFill>
        <p:spPr>
          <a:xfrm>
            <a:off x="359999" y="667046"/>
            <a:ext cx="11160000" cy="61380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"/>
          <a:stretch>
            <a:fillRect/>
          </a:stretch>
        </p:blipFill>
        <p:spPr>
          <a:xfrm>
            <a:off x="360000" y="836712"/>
            <a:ext cx="11340000" cy="58972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08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8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4149080"/>
            <a:ext cx="1045460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5157192"/>
            <a:ext cx="1038259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94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988840"/>
            <a:ext cx="10454606" cy="733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068960"/>
            <a:ext cx="1045460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991986"/>
            <a:ext cx="10454606" cy="58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928090"/>
            <a:ext cx="10454606" cy="66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7" grpId="0" animBg="1"/>
      <p:bldP spid="2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336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1957915"/>
            <a:ext cx="10454606" cy="60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2939586"/>
            <a:ext cx="10454606" cy="561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3875690"/>
            <a:ext cx="10454606" cy="63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5007765"/>
            <a:ext cx="1352040" cy="38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20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557225"/>
            <a:ext cx="11340000" cy="32551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061415"/>
            <a:ext cx="11340000" cy="3173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06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00" y="1052736"/>
            <a:ext cx="11340000" cy="38632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00" y="1032007"/>
            <a:ext cx="11340000" cy="4629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268641"/>
            <a:ext cx="11340000" cy="4266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5693" y="4611394"/>
            <a:ext cx="371335" cy="4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2024-10-10T15:37:35Z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