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63" r:id="rId4"/>
    <p:sldId id="362" r:id="rId5"/>
    <p:sldId id="361" r:id="rId6"/>
    <p:sldId id="359" r:id="rId7"/>
    <p:sldId id="356" r:id="rId8"/>
    <p:sldId id="355" r:id="rId9"/>
    <p:sldId id="354" r:id="rId10"/>
    <p:sldId id="352" r:id="rId11"/>
    <p:sldId id="351" r:id="rId12"/>
    <p:sldId id="350" r:id="rId13"/>
    <p:sldId id="349" r:id="rId14"/>
    <p:sldId id="348" r:id="rId15"/>
    <p:sldId id="347" r:id="rId16"/>
    <p:sldId id="346" r:id="rId17"/>
    <p:sldId id="344" r:id="rId18"/>
    <p:sldId id="343" r:id="rId19"/>
    <p:sldId id="341" r:id="rId20"/>
    <p:sldId id="340" r:id="rId21"/>
    <p:sldId id="339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30" r:id="rId30"/>
    <p:sldId id="329" r:id="rId31"/>
    <p:sldId id="327" r:id="rId32"/>
    <p:sldId id="326" r:id="rId33"/>
    <p:sldId id="32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642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5859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757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000" y="3019722"/>
            <a:ext cx="9360000" cy="8185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1E29B2-449C-9E77-1255-46A24C59DE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1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2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7D6B22-6C43-A444-4007-43AAA9876C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61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401434-DF3C-CB8E-0D60-23CE485AB4A8}"/>
              </a:ext>
            </a:extLst>
          </p:cNvPr>
          <p:cNvSpPr/>
          <p:nvPr/>
        </p:nvSpPr>
        <p:spPr bwMode="white">
          <a:xfrm>
            <a:off x="10538387" y="3901220"/>
            <a:ext cx="371335" cy="40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478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248942-BC49-1D29-CF83-A482F0CB35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49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9CD872-47C4-7157-DF99-CE464803812D}"/>
              </a:ext>
            </a:extLst>
          </p:cNvPr>
          <p:cNvSpPr/>
          <p:nvPr/>
        </p:nvSpPr>
        <p:spPr bwMode="white">
          <a:xfrm>
            <a:off x="10500302" y="4864038"/>
            <a:ext cx="437984" cy="40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121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7CCBCE-09D3-3A0A-E7F6-A60776247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49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EA8047-09E3-8C1B-9EE7-B4468C595C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56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28B66A-5587-7A06-A6AF-D1FAE5D2E4BF}"/>
              </a:ext>
            </a:extLst>
          </p:cNvPr>
          <p:cNvSpPr/>
          <p:nvPr/>
        </p:nvSpPr>
        <p:spPr bwMode="white">
          <a:xfrm>
            <a:off x="10557430" y="4834466"/>
            <a:ext cx="342770" cy="40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536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53144C-313B-F810-5CCB-49D5F0E746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6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9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E8D5A0-C21B-9D8A-4933-1DAFC2A25F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4486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FEEEE47-F6EB-672E-478D-04F39D29A8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6"/>
          <a:stretch/>
        </p:blipFill>
        <p:spPr>
          <a:xfrm>
            <a:off x="930164" y="2748627"/>
            <a:ext cx="10782460" cy="284061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483AF4-5505-C67C-85F8-8C9054DD4446}"/>
              </a:ext>
            </a:extLst>
          </p:cNvPr>
          <p:cNvSpPr/>
          <p:nvPr/>
        </p:nvSpPr>
        <p:spPr bwMode="white">
          <a:xfrm>
            <a:off x="10527745" y="4826659"/>
            <a:ext cx="371335" cy="400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745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6D165E-FC19-FF1C-895D-39A0E3C54A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69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197572-1965-4AD6-791C-2E54D34B34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00" y="692708"/>
            <a:ext cx="10440000" cy="293043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5A2D23-02F9-C5DD-0D4B-4E36F27B51F1}"/>
              </a:ext>
            </a:extLst>
          </p:cNvPr>
          <p:cNvSpPr/>
          <p:nvPr/>
        </p:nvSpPr>
        <p:spPr bwMode="white">
          <a:xfrm>
            <a:off x="10128448" y="3027662"/>
            <a:ext cx="576064" cy="54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EB91EB5-30F9-C95E-1D8D-0EA429F08FD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2" r="11899" b="1681"/>
          <a:stretch/>
        </p:blipFill>
        <p:spPr>
          <a:xfrm>
            <a:off x="5628528" y="2763172"/>
            <a:ext cx="3756267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816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E08E45-1301-3CBA-F8AF-95E0B0CC9D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2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60" y="900000"/>
            <a:ext cx="11340000" cy="441255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531330" y="1664312"/>
            <a:ext cx="141254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359696" y="1942946"/>
            <a:ext cx="936104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495826" y="2233170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007882" y="2233170"/>
            <a:ext cx="5760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662094" y="2556026"/>
            <a:ext cx="50591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769549" y="2924393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149656" y="2927458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531330" y="3247982"/>
            <a:ext cx="62045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627948" y="3247982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546132" y="3548136"/>
            <a:ext cx="88579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115894" y="3548136"/>
            <a:ext cx="134825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689820" y="3893380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9362994" y="4211711"/>
            <a:ext cx="79208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2063552" y="4535754"/>
            <a:ext cx="936104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D0B0C3-7C1E-7B32-EFF8-A648C0AD35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8"/>
          <a:stretch/>
        </p:blipFill>
        <p:spPr>
          <a:xfrm>
            <a:off x="1290000" y="693680"/>
            <a:ext cx="9612000" cy="61169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EAFE5C-AB6B-465B-0FA8-2CC8C28A51B0}"/>
              </a:ext>
            </a:extLst>
          </p:cNvPr>
          <p:cNvSpPr/>
          <p:nvPr/>
        </p:nvSpPr>
        <p:spPr bwMode="white">
          <a:xfrm>
            <a:off x="9768408" y="1556792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660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E236B8-D772-3757-BAF6-4C60349B2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010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EA6EDB9-084F-11FE-6C36-5694D9ED3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52936"/>
            <a:ext cx="11340000" cy="1987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0125FD-009B-CA37-0D9F-E044E24D68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0"/>
          <a:stretch/>
        </p:blipFill>
        <p:spPr>
          <a:xfrm>
            <a:off x="360000" y="900001"/>
            <a:ext cx="11340000" cy="5697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B0A7F1-7962-85C9-924E-6A2CC64397FA}"/>
              </a:ext>
            </a:extLst>
          </p:cNvPr>
          <p:cNvSpPr/>
          <p:nvPr/>
        </p:nvSpPr>
        <p:spPr bwMode="white">
          <a:xfrm>
            <a:off x="10454216" y="5991909"/>
            <a:ext cx="610336" cy="605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1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23DA3B-3663-F92E-DDF3-95101BA699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8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87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65144C-D9B7-0AB3-06D1-55C4F1C060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15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D87B01-3518-6D03-B0C5-258453DAB246}"/>
              </a:ext>
            </a:extLst>
          </p:cNvPr>
          <p:cNvSpPr/>
          <p:nvPr/>
        </p:nvSpPr>
        <p:spPr bwMode="white">
          <a:xfrm>
            <a:off x="10528866" y="5959338"/>
            <a:ext cx="352292" cy="39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7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9A0F2C-6BF6-19D4-8B37-96C55FA9B6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8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38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0F4879-3F3D-97FA-D12E-089E318969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000" y="729348"/>
            <a:ext cx="9792000" cy="6078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38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B702E4-DFFB-678D-B791-C0485D6F3D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0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14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5F2E63-F1C1-B98E-B936-F65BC8AAFC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71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AEB0E5-F5A8-FCEF-4DCD-12AA478A43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/>
        </p:blipFill>
        <p:spPr>
          <a:xfrm>
            <a:off x="1308000" y="791330"/>
            <a:ext cx="9576000" cy="6012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64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60" y="1020163"/>
            <a:ext cx="11340000" cy="485710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854468"/>
            <a:ext cx="10297144" cy="12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2144797"/>
            <a:ext cx="5760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6080" y="2735554"/>
            <a:ext cx="115212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20536" y="2735554"/>
            <a:ext cx="5760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52088" y="2996432"/>
            <a:ext cx="33560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9776" y="3340473"/>
            <a:ext cx="504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24392" y="3340473"/>
            <a:ext cx="504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22060" y="3957592"/>
            <a:ext cx="5760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66378" y="3954316"/>
            <a:ext cx="70588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728728" y="4581128"/>
            <a:ext cx="94333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27853" y="5281743"/>
            <a:ext cx="5760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43257" y="5281743"/>
            <a:ext cx="568967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632504" y="5281743"/>
            <a:ext cx="10542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912363" y="5577959"/>
            <a:ext cx="1630893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811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704416-735E-AA07-B607-8D07B4201B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03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34E350-7644-F889-9DDD-34833BF2BFFA}"/>
              </a:ext>
            </a:extLst>
          </p:cNvPr>
          <p:cNvSpPr/>
          <p:nvPr/>
        </p:nvSpPr>
        <p:spPr bwMode="white">
          <a:xfrm>
            <a:off x="1207404" y="4797152"/>
            <a:ext cx="6256747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683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F0D196-7942-13DB-0D65-E10653694F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652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83F1AA-2718-21C7-76E7-F4D2EB759836}"/>
              </a:ext>
            </a:extLst>
          </p:cNvPr>
          <p:cNvSpPr/>
          <p:nvPr/>
        </p:nvSpPr>
        <p:spPr bwMode="white">
          <a:xfrm>
            <a:off x="1178841" y="3717031"/>
            <a:ext cx="9525671" cy="75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21F805A-D37B-DFCE-49E9-D1E57FC24855}"/>
              </a:ext>
            </a:extLst>
          </p:cNvPr>
          <p:cNvSpPr/>
          <p:nvPr/>
        </p:nvSpPr>
        <p:spPr bwMode="white">
          <a:xfrm>
            <a:off x="1188362" y="4653136"/>
            <a:ext cx="418755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153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925F61-DA62-BEEC-B95A-0411D9166A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387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0811DA-C669-18C8-1A16-D35C95C0049A}"/>
              </a:ext>
            </a:extLst>
          </p:cNvPr>
          <p:cNvSpPr/>
          <p:nvPr/>
        </p:nvSpPr>
        <p:spPr bwMode="white">
          <a:xfrm>
            <a:off x="321914" y="1844824"/>
            <a:ext cx="959051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CDE15B1-DF98-B616-7A69-797DD4A964C3}"/>
              </a:ext>
            </a:extLst>
          </p:cNvPr>
          <p:cNvSpPr/>
          <p:nvPr/>
        </p:nvSpPr>
        <p:spPr bwMode="white">
          <a:xfrm>
            <a:off x="321914" y="2780928"/>
            <a:ext cx="959051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AF439F2-2527-D0FE-CB1A-317F8EF40103}"/>
              </a:ext>
            </a:extLst>
          </p:cNvPr>
          <p:cNvSpPr/>
          <p:nvPr/>
        </p:nvSpPr>
        <p:spPr bwMode="white">
          <a:xfrm>
            <a:off x="321914" y="3645024"/>
            <a:ext cx="959051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2395313-AC11-61AD-554A-213EB98AD17C}"/>
              </a:ext>
            </a:extLst>
          </p:cNvPr>
          <p:cNvSpPr/>
          <p:nvPr/>
        </p:nvSpPr>
        <p:spPr bwMode="white">
          <a:xfrm>
            <a:off x="360000" y="4509120"/>
            <a:ext cx="9552424" cy="740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D83C520-5F46-557E-D95A-72BB4339D576}"/>
              </a:ext>
            </a:extLst>
          </p:cNvPr>
          <p:cNvSpPr/>
          <p:nvPr/>
        </p:nvSpPr>
        <p:spPr bwMode="white">
          <a:xfrm>
            <a:off x="321914" y="5373216"/>
            <a:ext cx="966251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509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5" grpId="0" animBg="1"/>
      <p:bldP spid="21" grpId="0" animBg="1"/>
      <p:bldP spid="2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E506F3-4085-D79A-E3B5-21909813C5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5158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4D73A52-723C-8614-B218-B08CBDD1EA8B}"/>
              </a:ext>
            </a:extLst>
          </p:cNvPr>
          <p:cNvSpPr/>
          <p:nvPr/>
        </p:nvSpPr>
        <p:spPr bwMode="white">
          <a:xfrm>
            <a:off x="321914" y="1844029"/>
            <a:ext cx="9158462" cy="648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32BCDE9-DD3E-3CCD-8053-7258AB96A004}"/>
              </a:ext>
            </a:extLst>
          </p:cNvPr>
          <p:cNvSpPr/>
          <p:nvPr/>
        </p:nvSpPr>
        <p:spPr bwMode="white">
          <a:xfrm>
            <a:off x="321914" y="2708920"/>
            <a:ext cx="966251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7D8C2E7-6B47-597D-9410-916327365DC3}"/>
              </a:ext>
            </a:extLst>
          </p:cNvPr>
          <p:cNvSpPr/>
          <p:nvPr/>
        </p:nvSpPr>
        <p:spPr bwMode="white">
          <a:xfrm>
            <a:off x="321914" y="3645024"/>
            <a:ext cx="9086454" cy="64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4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C7A8B5-4982-97A7-F54B-0E29738DF6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4824"/>
            <a:ext cx="11340000" cy="424407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908720"/>
            <a:ext cx="11340000" cy="626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14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EA50E8-FAD1-E87F-6A51-046589C292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5841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97693CC-738A-DD58-2483-8319095D98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18"/>
          <a:stretch/>
        </p:blipFill>
        <p:spPr>
          <a:xfrm>
            <a:off x="360000" y="5085184"/>
            <a:ext cx="11340000" cy="800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0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A6F9D0-94EB-9FC8-1224-FD21C992E9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0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44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7F8480-C679-9A45-F626-B102F8C148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83055"/>
            <a:ext cx="11340000" cy="415425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1052736"/>
            <a:ext cx="11340000" cy="631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0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5C3195-8660-DA7C-E16C-497A063AC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53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32801E-B84D-3F0E-7106-32B90AB894CC}"/>
              </a:ext>
            </a:extLst>
          </p:cNvPr>
          <p:cNvSpPr/>
          <p:nvPr/>
        </p:nvSpPr>
        <p:spPr bwMode="white">
          <a:xfrm>
            <a:off x="9986146" y="1033509"/>
            <a:ext cx="342770" cy="40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96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F4987D-27D2-0CE0-40A2-FFB4B4FB88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129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81945B-41B3-249C-9AC9-01162212BA64}"/>
              </a:ext>
            </a:extLst>
          </p:cNvPr>
          <p:cNvSpPr/>
          <p:nvPr/>
        </p:nvSpPr>
        <p:spPr bwMode="white">
          <a:xfrm>
            <a:off x="10528866" y="1044518"/>
            <a:ext cx="371335" cy="404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DFD2F0A-FA84-FF6E-3773-82C0C78EB6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 b="4974"/>
          <a:stretch/>
        </p:blipFill>
        <p:spPr>
          <a:xfrm>
            <a:off x="1457492" y="1738984"/>
            <a:ext cx="9145016" cy="5003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929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</Words>
  <Application>Microsoft Office PowerPoint</Application>
  <PresentationFormat>宽屏</PresentationFormat>
  <Paragraphs>2</Paragraphs>
  <Slides>33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2024-10-10T08:02:03Z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