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5"/>
  </p:handoutMasterIdLst>
  <p:sldIdLst>
    <p:sldId id="302" r:id="rId3"/>
    <p:sldId id="324" r:id="rId4"/>
    <p:sldId id="360" r:id="rId6"/>
    <p:sldId id="359" r:id="rId7"/>
    <p:sldId id="358" r:id="rId8"/>
    <p:sldId id="356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7" r:id="rId33"/>
    <p:sldId id="32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000" y="2958642"/>
            <a:ext cx="7920000" cy="940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939192"/>
            <a:ext cx="342770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696000" y="764704"/>
            <a:ext cx="10800000" cy="6048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464" y="25649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863045"/>
            <a:ext cx="390377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832400"/>
            <a:ext cx="371335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147989"/>
            <a:ext cx="371335" cy="4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980985"/>
            <a:ext cx="10440000" cy="4310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448" y="4406022"/>
            <a:ext cx="648072" cy="53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1020000" y="692696"/>
            <a:ext cx="10152000" cy="611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900001"/>
            <a:ext cx="11340000" cy="438912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73222" y="189809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76120" y="1898092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22548" y="1898092"/>
            <a:ext cx="5819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85564" y="2194482"/>
            <a:ext cx="899608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76512" y="2194482"/>
            <a:ext cx="539568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273996" y="3076808"/>
            <a:ext cx="539568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750212" y="3398367"/>
            <a:ext cx="794059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24266" y="3646122"/>
            <a:ext cx="927718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092718" y="3942268"/>
            <a:ext cx="539568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014348" y="4284218"/>
            <a:ext cx="539568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99263" y="4617624"/>
            <a:ext cx="539568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627370" y="4620576"/>
            <a:ext cx="977516" cy="2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60000" y="836712"/>
            <a:ext cx="11340000" cy="5844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6021287"/>
            <a:ext cx="504056" cy="65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096813"/>
            <a:ext cx="342770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 b="7863"/>
          <a:stretch>
            <a:fillRect/>
          </a:stretch>
        </p:blipFill>
        <p:spPr>
          <a:xfrm>
            <a:off x="1800160" y="3289910"/>
            <a:ext cx="8328288" cy="3393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59999" y="823535"/>
            <a:ext cx="11340000" cy="5989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2" b="5362"/>
          <a:stretch>
            <a:fillRect/>
          </a:stretch>
        </p:blipFill>
        <p:spPr>
          <a:xfrm>
            <a:off x="1355792" y="692683"/>
            <a:ext cx="9480416" cy="611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000" y="729209"/>
            <a:ext cx="8280000" cy="12584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1956000" y="1961692"/>
            <a:ext cx="8280000" cy="4860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35"/>
          <a:stretch>
            <a:fillRect/>
          </a:stretch>
        </p:blipFill>
        <p:spPr>
          <a:xfrm>
            <a:off x="1380000" y="710478"/>
            <a:ext cx="9432000" cy="6122557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063552" y="3833902"/>
            <a:ext cx="7992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063552" y="4625990"/>
            <a:ext cx="7992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57629" y="5424246"/>
            <a:ext cx="7992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57629" y="6210166"/>
            <a:ext cx="7206723" cy="61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940365"/>
            <a:ext cx="11340000" cy="41448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940365"/>
            <a:ext cx="10153128" cy="1048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2042108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2320457"/>
            <a:ext cx="19442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2634033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3199659"/>
            <a:ext cx="5819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17506" y="3545749"/>
            <a:ext cx="97849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9702" y="4140202"/>
            <a:ext cx="111858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216" y="4477815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>
            <a:fillRect/>
          </a:stretch>
        </p:blipFill>
        <p:spPr>
          <a:xfrm>
            <a:off x="1326000" y="665075"/>
            <a:ext cx="9540000" cy="6149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0232" y="3138128"/>
            <a:ext cx="8276208" cy="61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528" y="3937699"/>
            <a:ext cx="8280920" cy="56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55138" y="4778296"/>
            <a:ext cx="8101302" cy="46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55138" y="5501936"/>
            <a:ext cx="8101302" cy="5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47528" y="6347718"/>
            <a:ext cx="5112568" cy="48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9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2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924944"/>
            <a:ext cx="9967241" cy="156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08"/>
            <a:ext cx="11340000" cy="4064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704"/>
            <a:ext cx="10800000" cy="45980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>
            <a:fillRect/>
          </a:stretch>
        </p:blipFill>
        <p:spPr>
          <a:xfrm>
            <a:off x="696000" y="5323203"/>
            <a:ext cx="10800000" cy="1517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692696"/>
            <a:ext cx="10440000" cy="6134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840"/>
            <a:ext cx="11340000" cy="4114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947778"/>
            <a:ext cx="380856" cy="4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2024-10-10T15:15:41Z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