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62" r:id="rId4"/>
    <p:sldId id="361" r:id="rId5"/>
    <p:sldId id="360" r:id="rId6"/>
    <p:sldId id="359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50" r:id="rId15"/>
    <p:sldId id="349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7" r:id="rId25"/>
    <p:sldId id="336" r:id="rId26"/>
    <p:sldId id="334" r:id="rId27"/>
    <p:sldId id="333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0" y="3010527"/>
            <a:ext cx="10080000" cy="836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F9BDA-8164-24D0-71F4-671CA1642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0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6FFCA-453B-6373-2724-A75565EF45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786000" y="692696"/>
            <a:ext cx="10620000" cy="6133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3C632-B7E2-331F-55D6-AEA5E699F839}"/>
              </a:ext>
            </a:extLst>
          </p:cNvPr>
          <p:cNvSpPr/>
          <p:nvPr/>
        </p:nvSpPr>
        <p:spPr bwMode="white">
          <a:xfrm>
            <a:off x="10200456" y="256490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42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172DC-E339-BC1E-F3D5-B07975C61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6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09801-1352-89D2-DD6D-B4BFBB37C1AD}"/>
              </a:ext>
            </a:extLst>
          </p:cNvPr>
          <p:cNvSpPr/>
          <p:nvPr/>
        </p:nvSpPr>
        <p:spPr bwMode="white">
          <a:xfrm>
            <a:off x="10538387" y="4954113"/>
            <a:ext cx="371335" cy="4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43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ED2C6-F695-C1E6-4CF2-B990DDAF1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25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0680D5-881D-D4F0-45A6-EE70A97673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786000" y="746936"/>
            <a:ext cx="10620000" cy="6050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40D0C-C8BF-298A-F5E4-A89A1A456330}"/>
              </a:ext>
            </a:extLst>
          </p:cNvPr>
          <p:cNvSpPr/>
          <p:nvPr/>
        </p:nvSpPr>
        <p:spPr bwMode="white">
          <a:xfrm>
            <a:off x="10200456" y="2564904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96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86804-2326-9C5F-539A-FB2A74BE9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16504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11E6076-8CC0-DC27-08AC-145279CB24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983432" y="2609136"/>
            <a:ext cx="10632544" cy="8589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EC6B6B-0C84-0F7D-98F2-8C4B13A3FABE}"/>
              </a:ext>
            </a:extLst>
          </p:cNvPr>
          <p:cNvSpPr/>
          <p:nvPr/>
        </p:nvSpPr>
        <p:spPr bwMode="white">
          <a:xfrm>
            <a:off x="10533406" y="2819094"/>
            <a:ext cx="371335" cy="41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04192C4-3740-6D3E-2387-B8C280239A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8" r="12589" b="4706"/>
          <a:stretch/>
        </p:blipFill>
        <p:spPr>
          <a:xfrm>
            <a:off x="2229601" y="3322481"/>
            <a:ext cx="7600798" cy="347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11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B4988-F4E0-37E0-228F-75FE79F89A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359999" y="692695"/>
            <a:ext cx="11160000" cy="612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55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4D0C2-2718-94C1-8C4C-D57C75012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54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D4FFCC-A19B-978A-9F8E-6153B6D386C5}"/>
              </a:ext>
            </a:extLst>
          </p:cNvPr>
          <p:cNvSpPr/>
          <p:nvPr/>
        </p:nvSpPr>
        <p:spPr bwMode="white">
          <a:xfrm>
            <a:off x="10605037" y="5272832"/>
            <a:ext cx="380856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F7107-0DD7-BDAC-0F39-827C1C492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58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72466-4850-6D0D-F1C9-F3A2145E7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9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D55B03-C238-48F8-2ABB-172318154C86}"/>
              </a:ext>
            </a:extLst>
          </p:cNvPr>
          <p:cNvSpPr/>
          <p:nvPr/>
        </p:nvSpPr>
        <p:spPr bwMode="white">
          <a:xfrm>
            <a:off x="10538387" y="4738060"/>
            <a:ext cx="371335" cy="39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5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836712"/>
            <a:ext cx="11350800" cy="5868542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518404" y="1493662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007768" y="1769057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02354" y="2448506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727848" y="2732778"/>
            <a:ext cx="1368152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501414" y="3051204"/>
            <a:ext cx="7467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413182" y="3618349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0776520" y="3618349"/>
            <a:ext cx="9342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125150" y="3920825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688288" y="4221088"/>
            <a:ext cx="122413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047450" y="4827088"/>
            <a:ext cx="1840637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774876" y="5445224"/>
            <a:ext cx="156148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958894" y="5798444"/>
            <a:ext cx="100120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859540" y="6156426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552384" y="6156426"/>
            <a:ext cx="7200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816080" y="6417303"/>
            <a:ext cx="504056" cy="240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5078A-B5B7-98E8-7E34-0F72CC510D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8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31FEF-BA78-1DFC-A094-C89A1A832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762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107C376-D422-2C64-A84E-7888978C9F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" b="54267"/>
          <a:stretch/>
        </p:blipFill>
        <p:spPr>
          <a:xfrm>
            <a:off x="953052" y="4211226"/>
            <a:ext cx="10729192" cy="245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13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7C376-D422-2C64-A84E-7888978C9F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94" b="3335"/>
          <a:stretch/>
        </p:blipFill>
        <p:spPr>
          <a:xfrm>
            <a:off x="360000" y="1124744"/>
            <a:ext cx="11340000" cy="244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8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515F8-32A4-D906-E0BC-9C7908C15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6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DA486F-05F4-D6F6-3DD3-7C9B0C304533}"/>
              </a:ext>
            </a:extLst>
          </p:cNvPr>
          <p:cNvSpPr/>
          <p:nvPr/>
        </p:nvSpPr>
        <p:spPr bwMode="white">
          <a:xfrm>
            <a:off x="1169318" y="3645024"/>
            <a:ext cx="9895233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28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2E258-722D-89B8-0A38-003319B7E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2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CD117-B21D-46DF-832C-B80339DD2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67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A074D5-AD19-86BF-758E-A9F03ADF9802}"/>
              </a:ext>
            </a:extLst>
          </p:cNvPr>
          <p:cNvSpPr/>
          <p:nvPr/>
        </p:nvSpPr>
        <p:spPr bwMode="white">
          <a:xfrm>
            <a:off x="1169319" y="2708920"/>
            <a:ext cx="9895233" cy="140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80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D109C-4A6B-504A-E526-BEAF1186A9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"/>
          <a:stretch/>
        </p:blipFill>
        <p:spPr>
          <a:xfrm>
            <a:off x="360000" y="836708"/>
            <a:ext cx="11340000" cy="5904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24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5AF80-5BBB-416E-6A39-A78AB5B75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2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FEA7E7-A361-B899-B4E1-41B37E04A26B}"/>
              </a:ext>
            </a:extLst>
          </p:cNvPr>
          <p:cNvSpPr/>
          <p:nvPr/>
        </p:nvSpPr>
        <p:spPr bwMode="white">
          <a:xfrm>
            <a:off x="1169319" y="2708920"/>
            <a:ext cx="8167041" cy="68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49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03FA0-4DF8-14EA-EEBC-4973D85785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/>
        </p:blipFill>
        <p:spPr>
          <a:xfrm>
            <a:off x="876000" y="692696"/>
            <a:ext cx="10440000" cy="61069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51707A-9D0A-220E-63BF-1391E71548B1}"/>
              </a:ext>
            </a:extLst>
          </p:cNvPr>
          <p:cNvSpPr/>
          <p:nvPr/>
        </p:nvSpPr>
        <p:spPr bwMode="white">
          <a:xfrm>
            <a:off x="1487488" y="3179202"/>
            <a:ext cx="9145016" cy="6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73152B-37D4-F16B-2C05-52D4B10415BF}"/>
              </a:ext>
            </a:extLst>
          </p:cNvPr>
          <p:cNvSpPr/>
          <p:nvPr/>
        </p:nvSpPr>
        <p:spPr bwMode="white">
          <a:xfrm>
            <a:off x="1487488" y="3930541"/>
            <a:ext cx="9145016" cy="58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88F827-D732-A132-11C4-C54E5E4BDF23}"/>
              </a:ext>
            </a:extLst>
          </p:cNvPr>
          <p:cNvSpPr/>
          <p:nvPr/>
        </p:nvSpPr>
        <p:spPr bwMode="white">
          <a:xfrm>
            <a:off x="1559496" y="4656696"/>
            <a:ext cx="9073008" cy="71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DCBDBBF-F192-591D-98C7-1ACA24B82F44}"/>
              </a:ext>
            </a:extLst>
          </p:cNvPr>
          <p:cNvSpPr/>
          <p:nvPr/>
        </p:nvSpPr>
        <p:spPr bwMode="white">
          <a:xfrm>
            <a:off x="1479582" y="5453586"/>
            <a:ext cx="9440953" cy="63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7BC54C4-8987-DB75-6F38-7D38904CEA6B}"/>
              </a:ext>
            </a:extLst>
          </p:cNvPr>
          <p:cNvSpPr/>
          <p:nvPr/>
        </p:nvSpPr>
        <p:spPr bwMode="white">
          <a:xfrm>
            <a:off x="1453924" y="6245810"/>
            <a:ext cx="4714084" cy="55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05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16" grpId="0" animBg="1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8EDBD-3118-C0FF-CBCB-62BD66478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04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959109"/>
            <a:ext cx="11340000" cy="55662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836712"/>
            <a:ext cx="10716568" cy="262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808558"/>
            <a:ext cx="576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3808558"/>
            <a:ext cx="7200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57554" y="4428234"/>
            <a:ext cx="43204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6769" y="4428234"/>
            <a:ext cx="20951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24766" y="4428234"/>
            <a:ext cx="31565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89602" y="4716394"/>
            <a:ext cx="69443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71690" y="4716394"/>
            <a:ext cx="576064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53936" y="5371927"/>
            <a:ext cx="71407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76686" y="5654024"/>
            <a:ext cx="540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56538" y="5654024"/>
            <a:ext cx="127345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2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A95A7-7938-685E-7374-FA15A93B4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08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2755B-822B-940D-D437-810FEADB48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359999" y="800216"/>
            <a:ext cx="11340000" cy="601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5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18048-F29C-B2B4-012D-C7A9129EBE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86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6823D2-C926-C0CA-38D7-EDEE856343B9}"/>
              </a:ext>
            </a:extLst>
          </p:cNvPr>
          <p:cNvSpPr/>
          <p:nvPr/>
        </p:nvSpPr>
        <p:spPr bwMode="white">
          <a:xfrm>
            <a:off x="321914" y="4598026"/>
            <a:ext cx="10663979" cy="4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E641DD-6701-E6E4-8025-01A7918DB446}"/>
              </a:ext>
            </a:extLst>
          </p:cNvPr>
          <p:cNvSpPr/>
          <p:nvPr/>
        </p:nvSpPr>
        <p:spPr bwMode="white">
          <a:xfrm>
            <a:off x="321914" y="5373216"/>
            <a:ext cx="10814646" cy="63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34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701F56-1285-7924-29AE-A9E250575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247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B7B1EC-8D6E-7DD0-9ED4-53D305CCC473}"/>
              </a:ext>
            </a:extLst>
          </p:cNvPr>
          <p:cNvSpPr/>
          <p:nvPr/>
        </p:nvSpPr>
        <p:spPr bwMode="white">
          <a:xfrm>
            <a:off x="321914" y="1805632"/>
            <a:ext cx="10670630" cy="6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7686F7-5C34-8E94-4C91-418928850F3B}"/>
              </a:ext>
            </a:extLst>
          </p:cNvPr>
          <p:cNvSpPr/>
          <p:nvPr/>
        </p:nvSpPr>
        <p:spPr bwMode="white">
          <a:xfrm>
            <a:off x="321914" y="2708919"/>
            <a:ext cx="10670630" cy="61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8460AC4-AAA6-020B-178D-999759289FF2}"/>
              </a:ext>
            </a:extLst>
          </p:cNvPr>
          <p:cNvSpPr/>
          <p:nvPr/>
        </p:nvSpPr>
        <p:spPr bwMode="white">
          <a:xfrm>
            <a:off x="321914" y="3566885"/>
            <a:ext cx="10670630" cy="54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2C8F18F-A88A-49BA-6DD5-E54BEE1E6517}"/>
              </a:ext>
            </a:extLst>
          </p:cNvPr>
          <p:cNvSpPr/>
          <p:nvPr/>
        </p:nvSpPr>
        <p:spPr bwMode="white">
          <a:xfrm>
            <a:off x="321914" y="4358123"/>
            <a:ext cx="10670630" cy="655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354FBDA-C86F-21C0-7C02-95F7167687AC}"/>
              </a:ext>
            </a:extLst>
          </p:cNvPr>
          <p:cNvSpPr/>
          <p:nvPr/>
        </p:nvSpPr>
        <p:spPr bwMode="white">
          <a:xfrm>
            <a:off x="321914" y="5258689"/>
            <a:ext cx="10670630" cy="61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98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21" grpId="0" animBg="1"/>
      <p:bldP spid="27" grpId="0" animBg="1"/>
      <p:bldP spid="3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94583-23E6-49CC-8E87-3F8A17AF7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513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EC6A51-EC2B-D88D-F93E-537BE7839F8F}"/>
              </a:ext>
            </a:extLst>
          </p:cNvPr>
          <p:cNvSpPr/>
          <p:nvPr/>
        </p:nvSpPr>
        <p:spPr bwMode="white">
          <a:xfrm>
            <a:off x="321914" y="1772816"/>
            <a:ext cx="1074263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0D54C0-B0EA-7F72-A94C-FAF01DFB5A7D}"/>
              </a:ext>
            </a:extLst>
          </p:cNvPr>
          <p:cNvSpPr/>
          <p:nvPr/>
        </p:nvSpPr>
        <p:spPr bwMode="white">
          <a:xfrm>
            <a:off x="321914" y="2693189"/>
            <a:ext cx="10742638" cy="6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ECC20D8-34C4-9434-CEBC-6FE323446F1A}"/>
              </a:ext>
            </a:extLst>
          </p:cNvPr>
          <p:cNvSpPr/>
          <p:nvPr/>
        </p:nvSpPr>
        <p:spPr bwMode="white">
          <a:xfrm>
            <a:off x="321914" y="3556334"/>
            <a:ext cx="10742638" cy="52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ABB0F50-6800-C921-5C25-432CA749C8CA}"/>
              </a:ext>
            </a:extLst>
          </p:cNvPr>
          <p:cNvSpPr/>
          <p:nvPr/>
        </p:nvSpPr>
        <p:spPr bwMode="white">
          <a:xfrm>
            <a:off x="321914" y="4339702"/>
            <a:ext cx="2461718" cy="58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6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2D031-022A-424A-32DA-8181F4B7B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24"/>
            <a:ext cx="11340000" cy="35928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11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898FC-B25A-BA2C-2BB8-34A6CC7E0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7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39753-314E-A0CE-0FB6-12C227D1B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29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679D2BF-10E0-2F40-8330-7457DF9795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6"/>
          <a:stretch/>
        </p:blipFill>
        <p:spPr>
          <a:xfrm>
            <a:off x="360000" y="4437112"/>
            <a:ext cx="1134000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FD89B-AB72-68C5-0303-BF6F9D12E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07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30270-1B8C-67B7-25AC-67044168F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5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754DF-018A-0735-A0C4-F7A776A8A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0061"/>
            <a:ext cx="11340000" cy="44012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1C6760-876D-27A4-DFB6-A14F6A5210EA}"/>
              </a:ext>
            </a:extLst>
          </p:cNvPr>
          <p:cNvSpPr/>
          <p:nvPr/>
        </p:nvSpPr>
        <p:spPr bwMode="white">
          <a:xfrm>
            <a:off x="10557430" y="5600151"/>
            <a:ext cx="371335" cy="4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52736"/>
            <a:ext cx="11340000" cy="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13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2024-10-10T10:49:52Z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