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5" r:id="rId16"/>
    <p:sldId id="334" r:id="rId17"/>
    <p:sldId id="333" r:id="rId18"/>
    <p:sldId id="33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337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5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445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000" y="2914451"/>
            <a:ext cx="6480000" cy="1029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1E38F-75D6-896A-630A-74903A447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52DAF-26E3-BE3A-226B-1D2AA1F68CF7}"/>
              </a:ext>
            </a:extLst>
          </p:cNvPr>
          <p:cNvSpPr/>
          <p:nvPr/>
        </p:nvSpPr>
        <p:spPr bwMode="white">
          <a:xfrm>
            <a:off x="10500302" y="4454879"/>
            <a:ext cx="43798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1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A5959-3918-F7DC-0F83-4E1F82CF8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4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86996-414F-5A12-0F1F-67FEB8511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7315"/>
            <a:ext cx="11340000" cy="7466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8907E7-6C1E-A88B-CA65-F10A9D9A4D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 b="7426"/>
          <a:stretch/>
        </p:blipFill>
        <p:spPr>
          <a:xfrm>
            <a:off x="921286" y="1483958"/>
            <a:ext cx="10729192" cy="53373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D2470-BDC4-BF61-A9D7-F59CFF76A288}"/>
              </a:ext>
            </a:extLst>
          </p:cNvPr>
          <p:cNvSpPr/>
          <p:nvPr/>
        </p:nvSpPr>
        <p:spPr bwMode="white">
          <a:xfrm>
            <a:off x="10547432" y="6277368"/>
            <a:ext cx="352292" cy="4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BA849-F040-60D3-A523-A1D93043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4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B30A0-462D-F9BA-0113-BECD97BFA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602932"/>
            <a:ext cx="9720000" cy="3594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88D84-434B-08DE-48A6-4BF976921663}"/>
              </a:ext>
            </a:extLst>
          </p:cNvPr>
          <p:cNvSpPr/>
          <p:nvPr/>
        </p:nvSpPr>
        <p:spPr bwMode="white">
          <a:xfrm>
            <a:off x="9840416" y="357301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F41DC5-5352-4A3F-D6E3-9DC8429E2A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18132"/>
          <a:stretch/>
        </p:blipFill>
        <p:spPr>
          <a:xfrm>
            <a:off x="1487488" y="3149845"/>
            <a:ext cx="2988000" cy="36785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095D575-00E0-3F18-61D2-0960000F0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3" b="4136"/>
          <a:stretch/>
        </p:blipFill>
        <p:spPr>
          <a:xfrm>
            <a:off x="4816075" y="3284983"/>
            <a:ext cx="4520285" cy="354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8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CE0FF-7E11-6871-0976-F7900D49C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17555-F562-DAC9-B647-D5D1C0D33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F980C-0DC3-0E31-A002-470BDF638C4F}"/>
              </a:ext>
            </a:extLst>
          </p:cNvPr>
          <p:cNvSpPr/>
          <p:nvPr/>
        </p:nvSpPr>
        <p:spPr bwMode="white">
          <a:xfrm>
            <a:off x="10500302" y="4578980"/>
            <a:ext cx="437984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46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9B454-89F8-1970-8DA0-C86AA8FFB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9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A54C6-3DD0-104A-12A3-73C9D09FD1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1"/>
          <a:stretch/>
        </p:blipFill>
        <p:spPr>
          <a:xfrm>
            <a:off x="1416000" y="667641"/>
            <a:ext cx="9360000" cy="4419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D25A4-9BD8-1733-FDB5-43EFB3AFE505}"/>
              </a:ext>
            </a:extLst>
          </p:cNvPr>
          <p:cNvSpPr/>
          <p:nvPr/>
        </p:nvSpPr>
        <p:spPr bwMode="white">
          <a:xfrm>
            <a:off x="9624392" y="458112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69A344-ED2B-11EC-2949-58FCE38936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r="25924" b="1590"/>
          <a:stretch/>
        </p:blipFill>
        <p:spPr>
          <a:xfrm>
            <a:off x="3864244" y="4142021"/>
            <a:ext cx="4428000" cy="265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3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ADB7C-6311-3D75-7867-47C828469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80758-776C-32BC-6A62-37D1035F6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14D6A-D6DB-4674-68C6-62259494D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620688"/>
            <a:ext cx="9360000" cy="2965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0A7A0-7C74-3921-110D-36646F90FF68}"/>
              </a:ext>
            </a:extLst>
          </p:cNvPr>
          <p:cNvSpPr/>
          <p:nvPr/>
        </p:nvSpPr>
        <p:spPr bwMode="white">
          <a:xfrm>
            <a:off x="9624392" y="2636912"/>
            <a:ext cx="576064" cy="57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B13EF8-808C-D305-3BF7-9BF0FDB91A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" b="5362"/>
          <a:stretch/>
        </p:blipFill>
        <p:spPr>
          <a:xfrm>
            <a:off x="3706354" y="3215500"/>
            <a:ext cx="4752528" cy="360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7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5055C-10AC-2A93-1A99-DB1509371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BD7E3-48E0-53F9-6F92-C2BB6FEB6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DC2D2-4D9C-50C3-187C-EF8FC1A1FE2E}"/>
              </a:ext>
            </a:extLst>
          </p:cNvPr>
          <p:cNvSpPr/>
          <p:nvPr/>
        </p:nvSpPr>
        <p:spPr bwMode="white">
          <a:xfrm>
            <a:off x="10528866" y="5967827"/>
            <a:ext cx="390377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0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78BA6-8ECD-A8DE-3250-A9F5C2F6B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931C4-A4D9-7B3D-A3F8-796A28F9B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5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80" y="4145408"/>
            <a:ext cx="25256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92D6D-7B94-EF93-4F56-4F66650818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8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80" y="900000"/>
            <a:ext cx="25256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4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D4076-0482-225E-F6B0-F28E0EE00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9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836"/>
            <a:ext cx="11340000" cy="259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3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7E12F-A9B8-FBF6-5905-57BC12DA0C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>
          <a:xfrm>
            <a:off x="1236000" y="1392553"/>
            <a:ext cx="9720000" cy="5411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43F9F-693B-3C81-6778-A3D1DCAAC227}"/>
              </a:ext>
            </a:extLst>
          </p:cNvPr>
          <p:cNvSpPr/>
          <p:nvPr/>
        </p:nvSpPr>
        <p:spPr bwMode="white">
          <a:xfrm>
            <a:off x="9840416" y="4293096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000" y="797716"/>
            <a:ext cx="9720000" cy="54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5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31427-4EF8-7865-9877-860EDCC67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9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1A36E-68CC-3D79-4BF4-3324AA52210B}"/>
              </a:ext>
            </a:extLst>
          </p:cNvPr>
          <p:cNvSpPr/>
          <p:nvPr/>
        </p:nvSpPr>
        <p:spPr bwMode="white">
          <a:xfrm>
            <a:off x="10500302" y="5511997"/>
            <a:ext cx="437984" cy="4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37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D664C-7019-4447-7017-7B520B8DE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</Words>
  <Application>Microsoft Office PowerPoint</Application>
  <PresentationFormat>宽屏</PresentationFormat>
  <Paragraphs>3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2024-10-10T13:46:15Z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