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35"/>
  </p:handoutMasterIdLst>
  <p:sldIdLst>
    <p:sldId id="302" r:id="rId3"/>
    <p:sldId id="324" r:id="rId4"/>
    <p:sldId id="358" r:id="rId5"/>
    <p:sldId id="359" r:id="rId6"/>
    <p:sldId id="357" r:id="rId7"/>
    <p:sldId id="356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39" r:id="rId23"/>
    <p:sldId id="338" r:id="rId24"/>
    <p:sldId id="337" r:id="rId25"/>
    <p:sldId id="336" r:id="rId26"/>
    <p:sldId id="335" r:id="rId27"/>
    <p:sldId id="333" r:id="rId28"/>
    <p:sldId id="332" r:id="rId29"/>
    <p:sldId id="331" r:id="rId30"/>
    <p:sldId id="329" r:id="rId31"/>
    <p:sldId id="328" r:id="rId32"/>
    <p:sldId id="326" r:id="rId33"/>
    <p:sldId id="325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000" y="3084722"/>
            <a:ext cx="11520000" cy="6885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901764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836318"/>
            <a:ext cx="371335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4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986352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921466"/>
            <a:ext cx="342770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2908"/>
          <a:stretch>
            <a:fillRect/>
          </a:stretch>
        </p:blipFill>
        <p:spPr>
          <a:xfrm>
            <a:off x="1236000" y="683818"/>
            <a:ext cx="9720000" cy="6125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416" y="3068961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770386"/>
            <a:ext cx="371335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>
            <a:fillRect/>
          </a:stretch>
        </p:blipFill>
        <p:spPr>
          <a:xfrm>
            <a:off x="1236000" y="674930"/>
            <a:ext cx="9720000" cy="6138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416" y="3068960"/>
            <a:ext cx="72008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85" y="2337346"/>
            <a:ext cx="9720000" cy="2742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58401" y="442557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5" r="5603" b="1272"/>
          <a:stretch>
            <a:fillRect/>
          </a:stretch>
        </p:blipFill>
        <p:spPr>
          <a:xfrm>
            <a:off x="4872355" y="826135"/>
            <a:ext cx="5872480" cy="27260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6"/>
          <a:stretch>
            <a:fillRect/>
          </a:stretch>
        </p:blipFill>
        <p:spPr>
          <a:xfrm>
            <a:off x="839602" y="5301577"/>
            <a:ext cx="9720000" cy="1365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000" y="683818"/>
            <a:ext cx="10620000" cy="6136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17238" y="1385158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91844" y="1718564"/>
            <a:ext cx="9001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22160" y="2046760"/>
            <a:ext cx="106187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515888" y="2046760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132004" y="2369745"/>
            <a:ext cx="104411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198830" y="3276366"/>
            <a:ext cx="148134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528048" y="3854648"/>
            <a:ext cx="108012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565310" y="4130340"/>
            <a:ext cx="132277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974670" y="4442032"/>
            <a:ext cx="112944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176118" y="4762863"/>
            <a:ext cx="108012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128448" y="5102940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847528" y="5427468"/>
            <a:ext cx="9433048" cy="14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696000" y="666220"/>
            <a:ext cx="10800000" cy="6114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368" y="2564904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37"/>
          <a:stretch>
            <a:fillRect/>
          </a:stretch>
        </p:blipFill>
        <p:spPr>
          <a:xfrm>
            <a:off x="360000" y="900001"/>
            <a:ext cx="11340000" cy="4185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 b="4357"/>
          <a:stretch>
            <a:fillRect/>
          </a:stretch>
        </p:blipFill>
        <p:spPr>
          <a:xfrm>
            <a:off x="623392" y="1742610"/>
            <a:ext cx="9624432" cy="49772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t="84300"/>
          <a:stretch>
            <a:fillRect/>
          </a:stretch>
        </p:blipFill>
        <p:spPr>
          <a:xfrm>
            <a:off x="360000" y="922927"/>
            <a:ext cx="10500544" cy="819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3573015"/>
            <a:ext cx="7590977" cy="90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1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63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8" y="3789040"/>
            <a:ext cx="94631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840" y="4653136"/>
            <a:ext cx="95256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8362" y="5517232"/>
            <a:ext cx="6419806" cy="69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"/>
          <a:stretch>
            <a:fillRect/>
          </a:stretch>
        </p:blipFill>
        <p:spPr>
          <a:xfrm>
            <a:off x="360000" y="692697"/>
            <a:ext cx="11340000" cy="6120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155" y="3501008"/>
            <a:ext cx="9573357" cy="66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372" y="4460808"/>
            <a:ext cx="9546140" cy="53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3010" y="5423628"/>
            <a:ext cx="9591502" cy="52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76516" y="6268401"/>
            <a:ext cx="6935708" cy="54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975" y="900000"/>
            <a:ext cx="11340000" cy="58298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3294" y="802342"/>
            <a:ext cx="10863345" cy="15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2403610"/>
            <a:ext cx="122413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2961440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78044" y="3347390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0376" y="3347390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78044" y="3960674"/>
            <a:ext cx="116988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4385" y="4585049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11850" y="4585049"/>
            <a:ext cx="97258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8774" y="5229393"/>
            <a:ext cx="96915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42714" y="5562606"/>
            <a:ext cx="90947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85784" y="5562606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3870" y="6412143"/>
            <a:ext cx="201622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1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09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772816"/>
            <a:ext cx="959051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708920"/>
            <a:ext cx="95905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501009"/>
            <a:ext cx="9878542" cy="61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594946"/>
            <a:ext cx="1342518" cy="3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1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3956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57"/>
          <a:stretch>
            <a:fillRect/>
          </a:stretch>
        </p:blipFill>
        <p:spPr>
          <a:xfrm>
            <a:off x="1919536" y="601948"/>
            <a:ext cx="7020200" cy="1860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2"/>
          <a:stretch>
            <a:fillRect/>
          </a:stretch>
        </p:blipFill>
        <p:spPr>
          <a:xfrm>
            <a:off x="876000" y="2462538"/>
            <a:ext cx="10440000" cy="4377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3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0104"/>
            <a:ext cx="11340000" cy="42103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472" y="4725144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00" y="764704"/>
            <a:ext cx="11340000" cy="63109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9" t="1878" r="6022" b="11735"/>
          <a:stretch>
            <a:fillRect/>
          </a:stretch>
        </p:blipFill>
        <p:spPr>
          <a:xfrm>
            <a:off x="4367808" y="4402296"/>
            <a:ext cx="3168352" cy="242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62885"/>
            <a:ext cx="11340000" cy="3834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2024-10-10T15:26:50Z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