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60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49" r:id="rId12"/>
    <p:sldId id="348" r:id="rId13"/>
    <p:sldId id="347" r:id="rId14"/>
    <p:sldId id="345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06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63443"/>
            <a:ext cx="11520000" cy="73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53352-1372-A824-72CD-021EBEDAC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68" y="692697"/>
            <a:ext cx="9912464" cy="3356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44316-BFAC-107C-450D-ABA09354544A}"/>
              </a:ext>
            </a:extLst>
          </p:cNvPr>
          <p:cNvSpPr/>
          <p:nvPr/>
        </p:nvSpPr>
        <p:spPr bwMode="white">
          <a:xfrm>
            <a:off x="9840416" y="3140968"/>
            <a:ext cx="717014" cy="65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A19062-E66B-F02E-D6AE-655A4941AB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2544"/>
          <a:stretch/>
        </p:blipFill>
        <p:spPr>
          <a:xfrm>
            <a:off x="3580347" y="3796301"/>
            <a:ext cx="4536504" cy="165744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F668B9F-0516-F466-7A49-4AFCD44080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16088"/>
          <a:stretch/>
        </p:blipFill>
        <p:spPr>
          <a:xfrm>
            <a:off x="1632566" y="5237592"/>
            <a:ext cx="9231123" cy="158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7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AAE71-A117-3DFB-1FBC-A012E8A81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7A8A5-2D78-258A-08AF-2DB4619ABFA3}"/>
              </a:ext>
            </a:extLst>
          </p:cNvPr>
          <p:cNvSpPr/>
          <p:nvPr/>
        </p:nvSpPr>
        <p:spPr bwMode="white">
          <a:xfrm>
            <a:off x="10500302" y="5862011"/>
            <a:ext cx="437984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3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71ADF-F9C8-1C4C-EE1A-BAE1F281E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6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FD35C-FBDF-22D5-6CC2-2F0CA9514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20" y="692697"/>
            <a:ext cx="10776560" cy="34677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F62E7D-81C4-D2DC-4A1C-497A46856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10900"/>
          <a:stretch/>
        </p:blipFill>
        <p:spPr>
          <a:xfrm>
            <a:off x="1226090" y="4337959"/>
            <a:ext cx="10035825" cy="2471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56D5A-0FE0-BA98-4297-7467D8735552}"/>
              </a:ext>
            </a:extLst>
          </p:cNvPr>
          <p:cNvSpPr/>
          <p:nvPr/>
        </p:nvSpPr>
        <p:spPr bwMode="white">
          <a:xfrm>
            <a:off x="10200456" y="4305659"/>
            <a:ext cx="720080" cy="56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2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CCBA7-3F1B-6AD1-B088-7657AA95A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0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57B9B-B092-29D1-1F05-506121BB870F}"/>
              </a:ext>
            </a:extLst>
          </p:cNvPr>
          <p:cNvSpPr/>
          <p:nvPr/>
        </p:nvSpPr>
        <p:spPr bwMode="white">
          <a:xfrm>
            <a:off x="10500302" y="2047448"/>
            <a:ext cx="437984" cy="39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474A7E-5F03-300D-3486-E7C4E744E8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2" r="20208" b="3959"/>
          <a:stretch/>
        </p:blipFill>
        <p:spPr>
          <a:xfrm>
            <a:off x="1385660" y="1772816"/>
            <a:ext cx="8352928" cy="485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8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F1FE5-451B-AB5B-854D-644237FDF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0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BD080-C101-1833-2184-BA46EBC970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4136"/>
          <a:stretch/>
        </p:blipFill>
        <p:spPr>
          <a:xfrm>
            <a:off x="1416000" y="666051"/>
            <a:ext cx="9360000" cy="6164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ED51A-E1D2-514B-1A52-1D39BBE7713B}"/>
              </a:ext>
            </a:extLst>
          </p:cNvPr>
          <p:cNvSpPr/>
          <p:nvPr/>
        </p:nvSpPr>
        <p:spPr bwMode="white">
          <a:xfrm>
            <a:off x="9768408" y="3135242"/>
            <a:ext cx="504056" cy="43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7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447E9-13BF-AA21-19C3-D09379F2DA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822000" y="764704"/>
            <a:ext cx="10548000" cy="6054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86D53-81BD-FF05-837A-0B61B9052417}"/>
              </a:ext>
            </a:extLst>
          </p:cNvPr>
          <p:cNvSpPr/>
          <p:nvPr/>
        </p:nvSpPr>
        <p:spPr bwMode="white">
          <a:xfrm>
            <a:off x="10200456" y="256490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4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0E6B2-C47C-9014-0EDA-8BCA802F4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60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4B8202-37E3-95A4-B7DC-A150A37B04D9}"/>
              </a:ext>
            </a:extLst>
          </p:cNvPr>
          <p:cNvSpPr/>
          <p:nvPr/>
        </p:nvSpPr>
        <p:spPr bwMode="white">
          <a:xfrm>
            <a:off x="10519345" y="3602226"/>
            <a:ext cx="437984" cy="39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880B930-4FB6-6140-CDDC-A542F5D0E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9796"/>
          <a:stretch/>
        </p:blipFill>
        <p:spPr>
          <a:xfrm>
            <a:off x="969889" y="4437112"/>
            <a:ext cx="9768448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8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55B5A-1876-7BEC-9024-8630BA16F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8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05939"/>
            <a:ext cx="11340000" cy="3863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r="95772" b="37128"/>
          <a:stretch/>
        </p:blipFill>
        <p:spPr>
          <a:xfrm>
            <a:off x="386634" y="2950155"/>
            <a:ext cx="479416" cy="271109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101596" y="1745198"/>
            <a:ext cx="119750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08168" y="2006076"/>
            <a:ext cx="13681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27848" y="2349864"/>
            <a:ext cx="3600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68408" y="3003423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63378" y="3618390"/>
            <a:ext cx="54844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136560" y="3618390"/>
            <a:ext cx="5634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22076" y="3921458"/>
            <a:ext cx="7457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672064" y="3921458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63378" y="4207477"/>
            <a:ext cx="90848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92044" y="4207477"/>
            <a:ext cx="11881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26714" y="4553510"/>
            <a:ext cx="122759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1DA15-6A59-9E1C-FFB0-73BFD734C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5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A433B-2D4D-2823-0992-F612C231F0BD}"/>
              </a:ext>
            </a:extLst>
          </p:cNvPr>
          <p:cNvSpPr/>
          <p:nvPr/>
        </p:nvSpPr>
        <p:spPr bwMode="white">
          <a:xfrm>
            <a:off x="10500302" y="4923623"/>
            <a:ext cx="43798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9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0EA5C-456C-2FEA-A943-D405E1891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8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6406E-D006-2745-3F5E-054BD75D02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416000" y="683816"/>
            <a:ext cx="9360000" cy="6132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162C8-67B5-A181-B3C4-7EE687954748}"/>
              </a:ext>
            </a:extLst>
          </p:cNvPr>
          <p:cNvSpPr/>
          <p:nvPr/>
        </p:nvSpPr>
        <p:spPr bwMode="white">
          <a:xfrm>
            <a:off x="9696400" y="31409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4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23D34-15EE-3E81-903C-3F4102DEB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1A538-9A20-2A87-E47A-4F774B903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7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9900B-98B4-80AA-7E29-00072B917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22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B4D47E-BB06-89C0-62C7-9C15095200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/>
        </p:blipFill>
        <p:spPr>
          <a:xfrm>
            <a:off x="1171838" y="1809312"/>
            <a:ext cx="9577064" cy="27676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3F4E1E-4EFD-357F-2398-92CB6C990336}"/>
              </a:ext>
            </a:extLst>
          </p:cNvPr>
          <p:cNvSpPr/>
          <p:nvPr/>
        </p:nvSpPr>
        <p:spPr bwMode="white">
          <a:xfrm>
            <a:off x="1171838" y="2852936"/>
            <a:ext cx="967669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D962F-5D48-B08D-54A7-6258ED7FC1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2"/>
          <a:stretch/>
        </p:blipFill>
        <p:spPr>
          <a:xfrm>
            <a:off x="360000" y="900000"/>
            <a:ext cx="11340000" cy="56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9AF2C-0B85-A73D-5EFC-5C1115003E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218000" y="692685"/>
            <a:ext cx="9756000" cy="6125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7D6B7-2C1F-9FC1-652B-8E8D3D5BBF8B}"/>
              </a:ext>
            </a:extLst>
          </p:cNvPr>
          <p:cNvSpPr/>
          <p:nvPr/>
        </p:nvSpPr>
        <p:spPr bwMode="white">
          <a:xfrm>
            <a:off x="1853242" y="4005064"/>
            <a:ext cx="82752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9A54DE-569A-8607-D0B3-821E7848476F}"/>
              </a:ext>
            </a:extLst>
          </p:cNvPr>
          <p:cNvSpPr/>
          <p:nvPr/>
        </p:nvSpPr>
        <p:spPr bwMode="white">
          <a:xfrm>
            <a:off x="1853242" y="4736902"/>
            <a:ext cx="8347214" cy="63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60002E-FA7C-3C23-D7BC-0905D1127690}"/>
              </a:ext>
            </a:extLst>
          </p:cNvPr>
          <p:cNvSpPr/>
          <p:nvPr/>
        </p:nvSpPr>
        <p:spPr bwMode="white">
          <a:xfrm>
            <a:off x="1775520" y="5508529"/>
            <a:ext cx="8424936" cy="64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277963-C673-CB23-6972-E4C19DD6E509}"/>
              </a:ext>
            </a:extLst>
          </p:cNvPr>
          <p:cNvSpPr/>
          <p:nvPr/>
        </p:nvSpPr>
        <p:spPr bwMode="white">
          <a:xfrm>
            <a:off x="1853242" y="6320213"/>
            <a:ext cx="7627134" cy="49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1CF15-9879-58B3-95A2-D7FE8DCA5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93775-B878-9B7B-3F0E-C0FEB60ED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771D1-CF8A-368E-4BE4-DCDE1CEC4DDC}"/>
              </a:ext>
            </a:extLst>
          </p:cNvPr>
          <p:cNvSpPr/>
          <p:nvPr/>
        </p:nvSpPr>
        <p:spPr bwMode="white">
          <a:xfrm>
            <a:off x="1169319" y="2852936"/>
            <a:ext cx="9535193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7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05939"/>
            <a:ext cx="11340000" cy="43121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879937"/>
            <a:ext cx="9145016" cy="9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9900" y="1771059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9410" y="2039084"/>
            <a:ext cx="72895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512" y="2039084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3868" y="3099850"/>
            <a:ext cx="76052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30572" y="3408528"/>
            <a:ext cx="52181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0552" y="3741652"/>
            <a:ext cx="9178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02256" y="3741652"/>
            <a:ext cx="49774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5760" y="4018556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95808" y="4365698"/>
            <a:ext cx="3600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77086" y="4742900"/>
            <a:ext cx="92722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4A00C-1A6F-A607-0F3C-C29FCFA67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65CA5-0914-9366-DDEC-512400AA4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61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8856A-8A3B-245B-9D56-B46666FB5144}"/>
              </a:ext>
            </a:extLst>
          </p:cNvPr>
          <p:cNvSpPr/>
          <p:nvPr/>
        </p:nvSpPr>
        <p:spPr bwMode="white">
          <a:xfrm>
            <a:off x="321914" y="1772816"/>
            <a:ext cx="966251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63482E-0182-14B5-6237-F15A1420FE9A}"/>
              </a:ext>
            </a:extLst>
          </p:cNvPr>
          <p:cNvSpPr/>
          <p:nvPr/>
        </p:nvSpPr>
        <p:spPr bwMode="white">
          <a:xfrm>
            <a:off x="321914" y="2749011"/>
            <a:ext cx="6854206" cy="61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E63D17-BACD-B1E4-78EF-A9DC3392C410}"/>
              </a:ext>
            </a:extLst>
          </p:cNvPr>
          <p:cNvSpPr/>
          <p:nvPr/>
        </p:nvSpPr>
        <p:spPr bwMode="white">
          <a:xfrm>
            <a:off x="321914" y="3616333"/>
            <a:ext cx="9662518" cy="6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6EE4E91-4803-4EED-8813-184E4C0A13D6}"/>
              </a:ext>
            </a:extLst>
          </p:cNvPr>
          <p:cNvSpPr/>
          <p:nvPr/>
        </p:nvSpPr>
        <p:spPr bwMode="white">
          <a:xfrm>
            <a:off x="321914" y="4471710"/>
            <a:ext cx="9590510" cy="68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93CC602-F8E0-67CE-5278-09382FCE949C}"/>
              </a:ext>
            </a:extLst>
          </p:cNvPr>
          <p:cNvSpPr/>
          <p:nvPr/>
        </p:nvSpPr>
        <p:spPr bwMode="white">
          <a:xfrm>
            <a:off x="321914" y="5407813"/>
            <a:ext cx="1669630" cy="6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0" grpId="0" animBg="1"/>
      <p:bldP spid="27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602813"/>
            <a:ext cx="11340000" cy="2978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95772" b="37128"/>
          <a:stretch/>
        </p:blipFill>
        <p:spPr>
          <a:xfrm>
            <a:off x="377756" y="837696"/>
            <a:ext cx="479416" cy="27110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49980" y="1618839"/>
            <a:ext cx="11101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7478" y="2289169"/>
            <a:ext cx="139478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2289169"/>
            <a:ext cx="7252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2583829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1442" y="2922025"/>
            <a:ext cx="46628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7304" y="3203634"/>
            <a:ext cx="58050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480" y="2922285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5270" y="3618390"/>
            <a:ext cx="96273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361839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21732" y="4273145"/>
            <a:ext cx="9065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6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9234D-6D78-73D1-6A57-96ECEBF72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0756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66F21-71D6-C29B-1927-419F94D72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692714"/>
            <a:ext cx="10080000" cy="337830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FCE6D1C-8175-DE4C-7A6B-65DBA90B5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7"/>
          <a:stretch/>
        </p:blipFill>
        <p:spPr>
          <a:xfrm>
            <a:off x="1056000" y="4187671"/>
            <a:ext cx="10080000" cy="26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46450-8C07-36CC-2ED5-9361C0DC5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6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F9BBC-8DAB-4146-14E7-A7C8780B77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8"/>
          <a:stretch/>
        </p:blipFill>
        <p:spPr>
          <a:xfrm>
            <a:off x="360000" y="1623252"/>
            <a:ext cx="11340000" cy="5118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C25C9-929E-F8B8-815C-6EC2C567B8D4}"/>
              </a:ext>
            </a:extLst>
          </p:cNvPr>
          <p:cNvSpPr/>
          <p:nvPr/>
        </p:nvSpPr>
        <p:spPr bwMode="white">
          <a:xfrm>
            <a:off x="10557430" y="6218954"/>
            <a:ext cx="371335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836712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7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53FBD-ED93-6BA4-8460-660DAF100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2024-10-10T12:12:37Z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