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8"/>
  </p:notesMasterIdLst>
  <p:handoutMasterIdLst>
    <p:handoutMasterId r:id="rId39"/>
  </p:handoutMasterIdLst>
  <p:sldIdLst>
    <p:sldId id="302" r:id="rId2"/>
    <p:sldId id="324" r:id="rId3"/>
    <p:sldId id="364" r:id="rId4"/>
    <p:sldId id="362" r:id="rId5"/>
    <p:sldId id="361" r:id="rId6"/>
    <p:sldId id="360" r:id="rId7"/>
    <p:sldId id="358" r:id="rId8"/>
    <p:sldId id="357" r:id="rId9"/>
    <p:sldId id="356" r:id="rId10"/>
    <p:sldId id="355" r:id="rId11"/>
    <p:sldId id="354" r:id="rId12"/>
    <p:sldId id="352" r:id="rId13"/>
    <p:sldId id="350" r:id="rId14"/>
    <p:sldId id="348" r:id="rId15"/>
    <p:sldId id="347" r:id="rId16"/>
    <p:sldId id="346" r:id="rId17"/>
    <p:sldId id="345" r:id="rId18"/>
    <p:sldId id="344" r:id="rId19"/>
    <p:sldId id="343" r:id="rId20"/>
    <p:sldId id="342" r:id="rId21"/>
    <p:sldId id="341" r:id="rId22"/>
    <p:sldId id="340" r:id="rId23"/>
    <p:sldId id="339" r:id="rId24"/>
    <p:sldId id="337" r:id="rId25"/>
    <p:sldId id="336" r:id="rId26"/>
    <p:sldId id="335" r:id="rId27"/>
    <p:sldId id="334" r:id="rId28"/>
    <p:sldId id="333" r:id="rId29"/>
    <p:sldId id="332" r:id="rId30"/>
    <p:sldId id="331" r:id="rId31"/>
    <p:sldId id="330" r:id="rId32"/>
    <p:sldId id="329" r:id="rId33"/>
    <p:sldId id="328" r:id="rId34"/>
    <p:sldId id="327" r:id="rId35"/>
    <p:sldId id="326" r:id="rId36"/>
    <p:sldId id="325" r:id="rId37"/>
  </p:sldIdLst>
  <p:sldSz cx="12192000" cy="6858000"/>
  <p:notesSz cx="6858000" cy="9144000"/>
  <p:custDataLst>
    <p:tags r:id="rId4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522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handoutMaster" Target="handoutMasters/handoutMaster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2024/10/9 Wednesday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2024/10/9 Wednesday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28415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6000" y="2984050"/>
            <a:ext cx="10080000" cy="8899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54D4E44-98EB-0EDA-2C6F-0583E2B12C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3244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FE37F14-20F5-F161-F350-A0EB0720001F}"/>
              </a:ext>
            </a:extLst>
          </p:cNvPr>
          <p:cNvSpPr/>
          <p:nvPr/>
        </p:nvSpPr>
        <p:spPr bwMode="white">
          <a:xfrm>
            <a:off x="10843073" y="3149677"/>
            <a:ext cx="285642" cy="314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1353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6F7E7C3-A10C-C5BD-9A6C-0C8BCB407C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916741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683DA735-1B77-9A9B-04E3-58E03DC0462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98"/>
          <a:stretch/>
        </p:blipFill>
        <p:spPr>
          <a:xfrm>
            <a:off x="786317" y="3015692"/>
            <a:ext cx="10920576" cy="2046837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864A4C7-13F5-00A4-3AB9-99603C42AF0B}"/>
              </a:ext>
            </a:extLst>
          </p:cNvPr>
          <p:cNvSpPr/>
          <p:nvPr/>
        </p:nvSpPr>
        <p:spPr bwMode="white">
          <a:xfrm>
            <a:off x="10831405" y="3101773"/>
            <a:ext cx="314206" cy="306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2878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604FB4F-7F7C-D370-948F-85CFD000CE0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4179"/>
          <a:stretch/>
        </p:blipFill>
        <p:spPr>
          <a:xfrm>
            <a:off x="360000" y="647858"/>
            <a:ext cx="11340000" cy="62090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5E09361-9D79-A8EB-7C44-B409D2BFD33C}"/>
              </a:ext>
            </a:extLst>
          </p:cNvPr>
          <p:cNvSpPr/>
          <p:nvPr/>
        </p:nvSpPr>
        <p:spPr bwMode="white">
          <a:xfrm>
            <a:off x="10795465" y="762165"/>
            <a:ext cx="352292" cy="304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4CFD5A6D-5D3A-2495-CF74-6EF6D9B8FF4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148" b="6720"/>
          <a:stretch/>
        </p:blipFill>
        <p:spPr>
          <a:xfrm>
            <a:off x="767408" y="4221088"/>
            <a:ext cx="5880016" cy="2601008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B604FB4F-7F7C-D370-948F-85CFD000CE0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207" b="-1"/>
          <a:stretch/>
        </p:blipFill>
        <p:spPr>
          <a:xfrm>
            <a:off x="360000" y="1124744"/>
            <a:ext cx="11340000" cy="3231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4221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C1A614C-A33A-248B-93F5-3B4335FFDF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64704"/>
            <a:ext cx="11340000" cy="342585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78E7051-A55F-1E94-E0C7-CB95EAB57C1E}"/>
              </a:ext>
            </a:extLst>
          </p:cNvPr>
          <p:cNvSpPr/>
          <p:nvPr/>
        </p:nvSpPr>
        <p:spPr bwMode="white">
          <a:xfrm>
            <a:off x="10824030" y="3637074"/>
            <a:ext cx="304685" cy="3149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CFCDD1A0-8A0F-13CB-E8E1-CD09A9A274A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783" b="5842"/>
          <a:stretch/>
        </p:blipFill>
        <p:spPr>
          <a:xfrm>
            <a:off x="1010066" y="4190554"/>
            <a:ext cx="5808008" cy="26010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4781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A37A983-FB5B-BF77-22C8-F8FC356CA61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8222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4BD40A2-A51F-C03C-D818-D150B9B08F41}"/>
              </a:ext>
            </a:extLst>
          </p:cNvPr>
          <p:cNvSpPr/>
          <p:nvPr/>
        </p:nvSpPr>
        <p:spPr bwMode="white">
          <a:xfrm>
            <a:off x="10824030" y="2416914"/>
            <a:ext cx="304685" cy="3148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79265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7BA6F4-EB75-B47A-0E8E-DE06F18A2E4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000" y="683818"/>
            <a:ext cx="10368000" cy="61454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1930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4659AD6-80DE-140C-3C96-7091EEBEDD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09453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DA0B869-EC0C-7AD8-7DB9-69931CBED1DD}"/>
              </a:ext>
            </a:extLst>
          </p:cNvPr>
          <p:cNvSpPr/>
          <p:nvPr/>
        </p:nvSpPr>
        <p:spPr bwMode="white">
          <a:xfrm>
            <a:off x="988412" y="2468513"/>
            <a:ext cx="4459515" cy="344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0727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B220914-0F26-EAA2-6949-7BD9AA2B4B5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707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1788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AD162AB-1E15-0917-F7CA-CF52B48CB3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2221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86F6E45-1B94-5F09-133F-8FB4F7044C26}"/>
              </a:ext>
            </a:extLst>
          </p:cNvPr>
          <p:cNvSpPr/>
          <p:nvPr/>
        </p:nvSpPr>
        <p:spPr bwMode="white">
          <a:xfrm>
            <a:off x="978890" y="3149094"/>
            <a:ext cx="10085661" cy="352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23EF5E4-E738-6BB4-03B4-2C65323DBEBA}"/>
              </a:ext>
            </a:extLst>
          </p:cNvPr>
          <p:cNvSpPr/>
          <p:nvPr/>
        </p:nvSpPr>
        <p:spPr bwMode="white">
          <a:xfrm>
            <a:off x="997934" y="3816198"/>
            <a:ext cx="9949874" cy="343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F4BE11C2-DDA6-CC2B-F6D1-0EEFF3F8A917}"/>
              </a:ext>
            </a:extLst>
          </p:cNvPr>
          <p:cNvSpPr/>
          <p:nvPr/>
        </p:nvSpPr>
        <p:spPr bwMode="white">
          <a:xfrm>
            <a:off x="978891" y="4473772"/>
            <a:ext cx="9968917" cy="362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925B5502-136E-7DDE-9A61-E6D1E8DAE96C}"/>
              </a:ext>
            </a:extLst>
          </p:cNvPr>
          <p:cNvSpPr/>
          <p:nvPr/>
        </p:nvSpPr>
        <p:spPr bwMode="white">
          <a:xfrm>
            <a:off x="969370" y="5159936"/>
            <a:ext cx="6782814" cy="352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8234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  <p:bldP spid="14" grpId="0" animBg="1"/>
      <p:bldP spid="1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2911408-65B5-80F3-E377-AB13D9C0F7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931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8325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5DB33B6-6496-1E59-E53A-2ED983FF88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409369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B7DF7E15-2A37-B0DB-B88C-15691254185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309369"/>
            <a:ext cx="11340000" cy="287511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95F8498-167A-B3A2-619F-4EC93CA409F7}"/>
              </a:ext>
            </a:extLst>
          </p:cNvPr>
          <p:cNvSpPr/>
          <p:nvPr/>
        </p:nvSpPr>
        <p:spPr bwMode="white">
          <a:xfrm>
            <a:off x="10824030" y="3178589"/>
            <a:ext cx="304685" cy="315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616DD77-6C27-7502-D034-8C4E5479992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0139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02D37D-4658-D5C5-3285-7CA3AB81F92C}"/>
              </a:ext>
            </a:extLst>
          </p:cNvPr>
          <p:cNvSpPr/>
          <p:nvPr/>
        </p:nvSpPr>
        <p:spPr bwMode="white">
          <a:xfrm>
            <a:off x="978890" y="2996952"/>
            <a:ext cx="972562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6682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BF6A21-F31A-F4BC-0346-64A4F94D66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360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5887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B351826-F5E1-73FE-ED4D-657F8E72B2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21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3164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1422B64-B1A6-C78A-DCE2-F9FDDF5FFE3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0382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6215732A-4F2D-1C6E-BB69-42F4E424EE2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628800"/>
            <a:ext cx="11340000" cy="269297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76BCF61-1371-BE6A-CFC7-6154A8EDA1A5}"/>
              </a:ext>
            </a:extLst>
          </p:cNvPr>
          <p:cNvSpPr/>
          <p:nvPr/>
        </p:nvSpPr>
        <p:spPr bwMode="white">
          <a:xfrm>
            <a:off x="978891" y="2421414"/>
            <a:ext cx="9978439" cy="353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3533B53-B4FC-A444-290B-74F3B8546451}"/>
              </a:ext>
            </a:extLst>
          </p:cNvPr>
          <p:cNvSpPr/>
          <p:nvPr/>
        </p:nvSpPr>
        <p:spPr bwMode="white">
          <a:xfrm>
            <a:off x="969370" y="3089884"/>
            <a:ext cx="9987960" cy="353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BD124E3-327E-BFC6-4C4F-460F2471130A}"/>
              </a:ext>
            </a:extLst>
          </p:cNvPr>
          <p:cNvSpPr/>
          <p:nvPr/>
        </p:nvSpPr>
        <p:spPr bwMode="white">
          <a:xfrm>
            <a:off x="1016977" y="3758354"/>
            <a:ext cx="3062799" cy="362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1786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A131C38-583A-BF07-B5F7-D10D7DD400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8404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8D0E823-B452-8106-8E40-47F0750884A2}"/>
              </a:ext>
            </a:extLst>
          </p:cNvPr>
          <p:cNvSpPr/>
          <p:nvPr/>
        </p:nvSpPr>
        <p:spPr bwMode="white">
          <a:xfrm>
            <a:off x="978891" y="3068960"/>
            <a:ext cx="8861525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0997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EE3A259-9B9D-9F4C-E682-676A80F7ED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8474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F1B2C79-A095-A241-81B1-17CD158ED7BD}"/>
              </a:ext>
            </a:extLst>
          </p:cNvPr>
          <p:cNvSpPr/>
          <p:nvPr/>
        </p:nvSpPr>
        <p:spPr bwMode="white">
          <a:xfrm>
            <a:off x="978891" y="3178253"/>
            <a:ext cx="9941645" cy="343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8C13FA8-AE8E-98BD-E325-4F353DF356D6}"/>
              </a:ext>
            </a:extLst>
          </p:cNvPr>
          <p:cNvSpPr/>
          <p:nvPr/>
        </p:nvSpPr>
        <p:spPr bwMode="white">
          <a:xfrm>
            <a:off x="969370" y="3835992"/>
            <a:ext cx="10023174" cy="352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E852AF6-EC1A-7973-E32E-6DAB578F19F5}"/>
              </a:ext>
            </a:extLst>
          </p:cNvPr>
          <p:cNvSpPr/>
          <p:nvPr/>
        </p:nvSpPr>
        <p:spPr bwMode="white">
          <a:xfrm>
            <a:off x="969370" y="4503264"/>
            <a:ext cx="5270646" cy="437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3969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C098BDB-C1B7-FB5B-E722-BA40601593A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776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5822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1DF60EA-7C44-90AF-294C-882F08F603E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42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5306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84EEAFD-1B5F-24D6-6228-2AA8790721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906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2770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86353F9-65E3-FF19-A869-5D4B497653C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352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1859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FEE74F3-EC1C-655D-208C-532787099CF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5898"/>
          <a:stretch/>
        </p:blipFill>
        <p:spPr>
          <a:xfrm>
            <a:off x="360000" y="764705"/>
            <a:ext cx="11340000" cy="57606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631FF9B-DCDB-9595-DA04-B3FFEF06790D}"/>
              </a:ext>
            </a:extLst>
          </p:cNvPr>
          <p:cNvSpPr/>
          <p:nvPr/>
        </p:nvSpPr>
        <p:spPr bwMode="white">
          <a:xfrm>
            <a:off x="10804987" y="888491"/>
            <a:ext cx="352292" cy="314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6A7444D1-F9EC-5E6F-1AAD-FAA87439828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353" b="6323"/>
          <a:stretch/>
        </p:blipFill>
        <p:spPr>
          <a:xfrm>
            <a:off x="792048" y="4140360"/>
            <a:ext cx="7104152" cy="2673016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3FEE74F3-EC1C-655D-208C-532787099CF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817" t="17628" r="22749" b="3050"/>
          <a:stretch/>
        </p:blipFill>
        <p:spPr>
          <a:xfrm>
            <a:off x="3458718" y="1333119"/>
            <a:ext cx="5142564" cy="28569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1419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03E6B04-F983-6B39-BF65-B06AF14194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2585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85037EB-5E13-814B-48AE-C20BB8ED055B}"/>
              </a:ext>
            </a:extLst>
          </p:cNvPr>
          <p:cNvSpPr/>
          <p:nvPr/>
        </p:nvSpPr>
        <p:spPr bwMode="white">
          <a:xfrm>
            <a:off x="1112191" y="2996952"/>
            <a:ext cx="9816574" cy="1224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6998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A8E16F-E57A-0D03-FEAE-67944CF049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2767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150BF26-446C-8EF9-B488-D3E3DD6E9B15}"/>
              </a:ext>
            </a:extLst>
          </p:cNvPr>
          <p:cNvSpPr/>
          <p:nvPr/>
        </p:nvSpPr>
        <p:spPr bwMode="white">
          <a:xfrm>
            <a:off x="978891" y="2322181"/>
            <a:ext cx="10013653" cy="1178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5766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652D627-7ECE-782A-2FAA-D1AD44387E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0416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95C220B-1A7F-2959-AE06-EB6DDC12E73B}"/>
              </a:ext>
            </a:extLst>
          </p:cNvPr>
          <p:cNvSpPr/>
          <p:nvPr/>
        </p:nvSpPr>
        <p:spPr bwMode="white">
          <a:xfrm>
            <a:off x="978891" y="2397071"/>
            <a:ext cx="10085661" cy="362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4DB611A-DAA4-CB0D-54D1-83A201436AC1}"/>
              </a:ext>
            </a:extLst>
          </p:cNvPr>
          <p:cNvSpPr/>
          <p:nvPr/>
        </p:nvSpPr>
        <p:spPr bwMode="white">
          <a:xfrm>
            <a:off x="1007455" y="3055019"/>
            <a:ext cx="9940352" cy="362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53DB36E-998D-5890-53B3-3358A9830D12}"/>
              </a:ext>
            </a:extLst>
          </p:cNvPr>
          <p:cNvSpPr/>
          <p:nvPr/>
        </p:nvSpPr>
        <p:spPr bwMode="white">
          <a:xfrm>
            <a:off x="1016977" y="3703432"/>
            <a:ext cx="9930830" cy="362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1084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50DB004-9F7A-C024-6298-147F039AD2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860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6318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FE73154-5CDC-1E47-46DD-B155418B98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53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1339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A7E8BF1-809C-43E9-85BC-0B57E43099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6669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1F8C914-E19F-C439-0AAD-C227D9712115}"/>
              </a:ext>
            </a:extLst>
          </p:cNvPr>
          <p:cNvSpPr/>
          <p:nvPr/>
        </p:nvSpPr>
        <p:spPr bwMode="white">
          <a:xfrm>
            <a:off x="321914" y="2996952"/>
            <a:ext cx="7934326" cy="504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06292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D6996A1-4F19-8890-C7B4-F9C08895792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81445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735EAF4-52F3-3B7D-5E88-BAB02EC9AD78}"/>
              </a:ext>
            </a:extLst>
          </p:cNvPr>
          <p:cNvSpPr/>
          <p:nvPr/>
        </p:nvSpPr>
        <p:spPr bwMode="white">
          <a:xfrm>
            <a:off x="321913" y="1566754"/>
            <a:ext cx="10663979" cy="438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E805D9B-3EC6-3EDD-3B55-5EE71542DE2A}"/>
              </a:ext>
            </a:extLst>
          </p:cNvPr>
          <p:cNvSpPr/>
          <p:nvPr/>
        </p:nvSpPr>
        <p:spPr bwMode="white">
          <a:xfrm>
            <a:off x="321914" y="2204864"/>
            <a:ext cx="10742638" cy="466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8C0A74E-9467-8329-0510-1AE802A84A53}"/>
              </a:ext>
            </a:extLst>
          </p:cNvPr>
          <p:cNvSpPr/>
          <p:nvPr/>
        </p:nvSpPr>
        <p:spPr bwMode="white">
          <a:xfrm>
            <a:off x="321914" y="2947886"/>
            <a:ext cx="10663979" cy="352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42E3112-340F-9FB7-9C8A-38266D2460C7}"/>
              </a:ext>
            </a:extLst>
          </p:cNvPr>
          <p:cNvSpPr/>
          <p:nvPr/>
        </p:nvSpPr>
        <p:spPr bwMode="white">
          <a:xfrm>
            <a:off x="321914" y="3576539"/>
            <a:ext cx="10742638" cy="371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01A7529-DD4F-DF09-F5DC-3D44B1C74251}"/>
              </a:ext>
            </a:extLst>
          </p:cNvPr>
          <p:cNvSpPr/>
          <p:nvPr/>
        </p:nvSpPr>
        <p:spPr bwMode="white">
          <a:xfrm>
            <a:off x="321914" y="4252818"/>
            <a:ext cx="10238582" cy="361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1530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  <p:bldP spid="10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F830D76-06E2-00AA-A7B7-BDFE900431A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08"/>
          <a:stretch/>
        </p:blipFill>
        <p:spPr>
          <a:xfrm>
            <a:off x="359999" y="674940"/>
            <a:ext cx="10980000" cy="613549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3C216F1-56C7-4138-DD33-021DF92A1EC0}"/>
              </a:ext>
            </a:extLst>
          </p:cNvPr>
          <p:cNvSpPr/>
          <p:nvPr/>
        </p:nvSpPr>
        <p:spPr bwMode="white">
          <a:xfrm>
            <a:off x="10344472" y="2060848"/>
            <a:ext cx="57606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0584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AE34CDB-6AE9-0294-87C4-B4F94D115AC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7563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9F0CBA4-4EC4-209D-896F-987B778093B2}"/>
              </a:ext>
            </a:extLst>
          </p:cNvPr>
          <p:cNvSpPr/>
          <p:nvPr/>
        </p:nvSpPr>
        <p:spPr bwMode="white">
          <a:xfrm>
            <a:off x="10833551" y="1728398"/>
            <a:ext cx="314206" cy="314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7467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7D24731-D6CF-DAF9-616F-AE750F81110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92696"/>
            <a:ext cx="11340000" cy="375108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62CCE67-EFF6-BA6B-637F-44B505A1E30D}"/>
              </a:ext>
            </a:extLst>
          </p:cNvPr>
          <p:cNvSpPr/>
          <p:nvPr/>
        </p:nvSpPr>
        <p:spPr bwMode="white">
          <a:xfrm>
            <a:off x="10795465" y="1484910"/>
            <a:ext cx="352292" cy="305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2D7BD6A8-77AF-5C7E-3689-DC4C696CB6A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338" b="6283"/>
          <a:stretch/>
        </p:blipFill>
        <p:spPr>
          <a:xfrm>
            <a:off x="695400" y="4229966"/>
            <a:ext cx="6312064" cy="26010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9671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63D72C4-A692-658F-9551-B63F63996F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7242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296DCCC-8D3F-271E-022D-A32B736875C1}"/>
              </a:ext>
            </a:extLst>
          </p:cNvPr>
          <p:cNvSpPr/>
          <p:nvPr/>
        </p:nvSpPr>
        <p:spPr bwMode="white">
          <a:xfrm>
            <a:off x="10824030" y="3100394"/>
            <a:ext cx="304685" cy="323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2657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8986C5D-AC01-8D73-5347-DFB334F5D9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8474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EEC112F-276F-7DB4-D886-46DE1C629403}"/>
              </a:ext>
            </a:extLst>
          </p:cNvPr>
          <p:cNvSpPr/>
          <p:nvPr/>
        </p:nvSpPr>
        <p:spPr bwMode="white">
          <a:xfrm>
            <a:off x="10824030" y="1719789"/>
            <a:ext cx="314206" cy="305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53495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54FB7D2-F236-623A-E3AA-14DD35ADC0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40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662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1</Words>
  <Application>Microsoft Office PowerPoint</Application>
  <PresentationFormat>宽屏</PresentationFormat>
  <Paragraphs>1</Paragraphs>
  <Slides>36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41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64</cp:revision>
  <dcterms:created xsi:type="dcterms:W3CDTF">2015-09-16T06:44:00Z</dcterms:created>
  <dcterms:modified xsi:type="dcterms:W3CDTF">2024-10-09T11:49:21Z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