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54553"/>
            <a:ext cx="11520000" cy="548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FC4FD-6717-60CB-A85F-0376D10734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1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22E047-488D-311F-2AA7-63E61B0D69D3}"/>
              </a:ext>
            </a:extLst>
          </p:cNvPr>
          <p:cNvSpPr/>
          <p:nvPr/>
        </p:nvSpPr>
        <p:spPr bwMode="white">
          <a:xfrm>
            <a:off x="9336360" y="1145219"/>
            <a:ext cx="2363640" cy="123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9B43B-1DF0-9295-D5AB-8F18453E02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4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A6F59-DFE7-A183-4EF4-19BF2FB6F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16377-4339-50E5-A74A-DD6B2D6B6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4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2024-10-10T04:00:06Z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