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21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87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00" y="2988766"/>
            <a:ext cx="8640000" cy="880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A2C48-77F8-9CB3-93B8-384A49F286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416000" y="683816"/>
            <a:ext cx="9360000" cy="6132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26D1F-3B25-A1CB-3757-03028D3AB2C8}"/>
              </a:ext>
            </a:extLst>
          </p:cNvPr>
          <p:cNvSpPr/>
          <p:nvPr/>
        </p:nvSpPr>
        <p:spPr bwMode="white">
          <a:xfrm>
            <a:off x="9624392" y="465313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4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7559C-8913-1596-E11D-BFDB64FB21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416000" y="683818"/>
            <a:ext cx="9360000" cy="6136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E5725-659D-47BA-7C16-AFBCD78C96AD}"/>
              </a:ext>
            </a:extLst>
          </p:cNvPr>
          <p:cNvSpPr/>
          <p:nvPr/>
        </p:nvSpPr>
        <p:spPr bwMode="white">
          <a:xfrm>
            <a:off x="9696400" y="3068961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7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AC293-610E-800F-6DA7-098945395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33345-B1D3-513B-3803-BBEE1798CA2A}"/>
              </a:ext>
            </a:extLst>
          </p:cNvPr>
          <p:cNvSpPr/>
          <p:nvPr/>
        </p:nvSpPr>
        <p:spPr bwMode="white">
          <a:xfrm>
            <a:off x="10528866" y="5880010"/>
            <a:ext cx="371335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BF3C6-8374-B592-A0CC-DC9BFF6C6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252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ABBD05-BC3E-435A-3DAE-2BBC13306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60975"/>
            <a:ext cx="11340000" cy="293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A8E62-E127-ECCD-CD65-957CB780DF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9"/>
          <a:stretch/>
        </p:blipFill>
        <p:spPr>
          <a:xfrm>
            <a:off x="1416000" y="639419"/>
            <a:ext cx="9360000" cy="6182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5B492-8BE0-E47B-8354-FD7A959EA571}"/>
              </a:ext>
            </a:extLst>
          </p:cNvPr>
          <p:cNvSpPr/>
          <p:nvPr/>
        </p:nvSpPr>
        <p:spPr bwMode="white">
          <a:xfrm>
            <a:off x="9624392" y="4581128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03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303EC-ABD7-BC2D-5A37-02FE316BA5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182000" y="657173"/>
            <a:ext cx="9828000" cy="61426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7A6A7E-84A2-9524-E082-18B28DC5A85A}"/>
              </a:ext>
            </a:extLst>
          </p:cNvPr>
          <p:cNvSpPr/>
          <p:nvPr/>
        </p:nvSpPr>
        <p:spPr bwMode="white">
          <a:xfrm>
            <a:off x="9912424" y="458112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3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07DD3-D768-978C-69CC-F1A8917AE0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416000" y="657184"/>
            <a:ext cx="9360000" cy="6156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6AEDB-BDCB-4F94-13A5-5A5A5716F50C}"/>
              </a:ext>
            </a:extLst>
          </p:cNvPr>
          <p:cNvSpPr/>
          <p:nvPr/>
        </p:nvSpPr>
        <p:spPr bwMode="white">
          <a:xfrm>
            <a:off x="9696400" y="3127341"/>
            <a:ext cx="648072" cy="51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2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72B27-3900-6449-2394-1F39552EB2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696000" y="667039"/>
            <a:ext cx="10800000" cy="6141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41664-9199-D743-87B7-9374C5436135}"/>
              </a:ext>
            </a:extLst>
          </p:cNvPr>
          <p:cNvSpPr/>
          <p:nvPr/>
        </p:nvSpPr>
        <p:spPr bwMode="white">
          <a:xfrm>
            <a:off x="10200456" y="6237312"/>
            <a:ext cx="792088" cy="5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4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53033-E5DF-3DB6-7B51-9FB96DBDF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9A6EB-6B28-9A8F-E47E-A3C880B08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236000" y="746940"/>
            <a:ext cx="9720000" cy="605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6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99175"/>
            <a:ext cx="11340000" cy="466207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213382" y="179155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57772" y="2141734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27848" y="2492896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60406" y="2765851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265670" y="3108044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575720" y="3455634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840416" y="3455634"/>
            <a:ext cx="144016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316854" y="4528575"/>
            <a:ext cx="46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59496" y="4914534"/>
            <a:ext cx="756084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3B0C9-5C73-E68B-2534-0F70C5A32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8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81522-8826-BD6E-F152-DF0405CAB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7FB3A-74D0-445C-BD15-72793E2AD5E1}"/>
              </a:ext>
            </a:extLst>
          </p:cNvPr>
          <p:cNvSpPr/>
          <p:nvPr/>
        </p:nvSpPr>
        <p:spPr bwMode="white">
          <a:xfrm>
            <a:off x="1169319" y="4869160"/>
            <a:ext cx="9823225" cy="7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F791EF-79FA-695C-7A96-CDBDD89D30BA}"/>
              </a:ext>
            </a:extLst>
          </p:cNvPr>
          <p:cNvSpPr/>
          <p:nvPr/>
        </p:nvSpPr>
        <p:spPr bwMode="white">
          <a:xfrm>
            <a:off x="1207404" y="5805264"/>
            <a:ext cx="978514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D5BD3-9EC7-2C54-2AE0-5E1A5E251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10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1739D9-37FA-11FC-2D4F-530CF14F36AA}"/>
              </a:ext>
            </a:extLst>
          </p:cNvPr>
          <p:cNvSpPr/>
          <p:nvPr/>
        </p:nvSpPr>
        <p:spPr bwMode="white">
          <a:xfrm>
            <a:off x="321914" y="1928351"/>
            <a:ext cx="9878542" cy="63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BFE235C-5336-CBEC-A83D-E328CC0FDB0A}"/>
              </a:ext>
            </a:extLst>
          </p:cNvPr>
          <p:cNvSpPr/>
          <p:nvPr/>
        </p:nvSpPr>
        <p:spPr bwMode="white">
          <a:xfrm>
            <a:off x="321914" y="2842444"/>
            <a:ext cx="9878542" cy="58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755EA4C-22E7-3319-89F4-0F1DAF469AA6}"/>
              </a:ext>
            </a:extLst>
          </p:cNvPr>
          <p:cNvSpPr/>
          <p:nvPr/>
        </p:nvSpPr>
        <p:spPr bwMode="white">
          <a:xfrm>
            <a:off x="321914" y="3705132"/>
            <a:ext cx="9878542" cy="73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D7AA00B-2F8B-85E1-6BBF-F8B786DEF189}"/>
              </a:ext>
            </a:extLst>
          </p:cNvPr>
          <p:cNvSpPr/>
          <p:nvPr/>
        </p:nvSpPr>
        <p:spPr bwMode="white">
          <a:xfrm>
            <a:off x="321914" y="4713243"/>
            <a:ext cx="4477942" cy="6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1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 animBg="1"/>
      <p:bldP spid="29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5C5CF-F564-505D-B2A2-E5B68076B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9C5FA-4C72-7F88-BE07-F462F691CEB8}"/>
              </a:ext>
            </a:extLst>
          </p:cNvPr>
          <p:cNvSpPr/>
          <p:nvPr/>
        </p:nvSpPr>
        <p:spPr bwMode="white">
          <a:xfrm>
            <a:off x="1169319" y="2852935"/>
            <a:ext cx="8671097" cy="65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52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D839D-5A5D-CA6D-CE45-9A12E7E4E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8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A87A1-4AEA-020F-6CD1-E81A1CAB8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5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B9AF6-92BE-7D41-ACF3-35275AC6FEF5}"/>
              </a:ext>
            </a:extLst>
          </p:cNvPr>
          <p:cNvSpPr/>
          <p:nvPr/>
        </p:nvSpPr>
        <p:spPr bwMode="white">
          <a:xfrm>
            <a:off x="1169318" y="1871740"/>
            <a:ext cx="9895234" cy="62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01014A-4E4D-203A-4D87-37142921BD9C}"/>
              </a:ext>
            </a:extLst>
          </p:cNvPr>
          <p:cNvSpPr/>
          <p:nvPr/>
        </p:nvSpPr>
        <p:spPr bwMode="white">
          <a:xfrm>
            <a:off x="1169319" y="2767266"/>
            <a:ext cx="9967241" cy="5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F5C6FB9-24E0-0D83-D650-7AF796B356AC}"/>
              </a:ext>
            </a:extLst>
          </p:cNvPr>
          <p:cNvSpPr/>
          <p:nvPr/>
        </p:nvSpPr>
        <p:spPr bwMode="white">
          <a:xfrm>
            <a:off x="1169319" y="3565613"/>
            <a:ext cx="9895233" cy="72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47CC7F-DE36-3C60-9781-0F509248205C}"/>
              </a:ext>
            </a:extLst>
          </p:cNvPr>
          <p:cNvSpPr/>
          <p:nvPr/>
        </p:nvSpPr>
        <p:spPr bwMode="white">
          <a:xfrm>
            <a:off x="1207405" y="4567466"/>
            <a:ext cx="9857147" cy="5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E0B9468-4CE0-7578-35CE-0BE7116866CE}"/>
              </a:ext>
            </a:extLst>
          </p:cNvPr>
          <p:cNvSpPr/>
          <p:nvPr/>
        </p:nvSpPr>
        <p:spPr bwMode="white">
          <a:xfrm>
            <a:off x="1188362" y="5432879"/>
            <a:ext cx="7067878" cy="59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4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21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CFB38-5C0F-A275-C49E-F23E913A7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5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7C5EB-B0AA-B394-2F40-D33B522B8BC4}"/>
              </a:ext>
            </a:extLst>
          </p:cNvPr>
          <p:cNvSpPr/>
          <p:nvPr/>
        </p:nvSpPr>
        <p:spPr bwMode="white">
          <a:xfrm>
            <a:off x="1169319" y="1967625"/>
            <a:ext cx="9759446" cy="4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E2FFA-B9DB-194B-B552-F8E4E658018C}"/>
              </a:ext>
            </a:extLst>
          </p:cNvPr>
          <p:cNvSpPr/>
          <p:nvPr/>
        </p:nvSpPr>
        <p:spPr bwMode="white">
          <a:xfrm>
            <a:off x="1197884" y="2863667"/>
            <a:ext cx="9721360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A81C93-3F49-EE10-93B4-64EA885F2276}"/>
              </a:ext>
            </a:extLst>
          </p:cNvPr>
          <p:cNvSpPr/>
          <p:nvPr/>
        </p:nvSpPr>
        <p:spPr bwMode="white">
          <a:xfrm>
            <a:off x="1197884" y="3645024"/>
            <a:ext cx="1513740" cy="60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98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58126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782720"/>
            <a:ext cx="9361040" cy="6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2256" y="1467452"/>
            <a:ext cx="17637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2296" y="1832875"/>
            <a:ext cx="11156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217724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6284" y="2519530"/>
            <a:ext cx="7259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251953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6472" y="2870692"/>
            <a:ext cx="16196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42514" y="3756834"/>
            <a:ext cx="112549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63560" y="4359568"/>
            <a:ext cx="9726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2670" y="4726834"/>
            <a:ext cx="110864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56232" y="5346582"/>
            <a:ext cx="9716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18012" y="5346582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01106" y="5630732"/>
            <a:ext cx="942966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07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739E9-B9B2-B7BE-37F3-FED3C8382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3832"/>
            <a:ext cx="11340000" cy="46595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20037-1AC4-0077-5378-DC22AF4FF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2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165CC-1F17-801E-A072-DBB2CA0D09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05"/>
          <a:stretch/>
        </p:blipFill>
        <p:spPr>
          <a:xfrm>
            <a:off x="2467982" y="695961"/>
            <a:ext cx="6220306" cy="17803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7467A68-D61F-3421-A25A-E1C62E29B2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9"/>
          <a:stretch/>
        </p:blipFill>
        <p:spPr>
          <a:xfrm>
            <a:off x="1236000" y="2565139"/>
            <a:ext cx="9720000" cy="426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0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C3CBF-8F59-4A4D-65E3-BBCCE4EDB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4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E79F8-DAA9-74DA-D80A-9451F4D03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4305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8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818F0-C3DF-9140-9726-84EB01318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E9E88-0DFE-B535-D80B-B7398484ED9E}"/>
              </a:ext>
            </a:extLst>
          </p:cNvPr>
          <p:cNvSpPr/>
          <p:nvPr/>
        </p:nvSpPr>
        <p:spPr bwMode="white">
          <a:xfrm>
            <a:off x="9929017" y="2071697"/>
            <a:ext cx="437984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40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</Words>
  <Application>Microsoft Office PowerPoint</Application>
  <PresentationFormat>宽屏</PresentationFormat>
  <Paragraphs>2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2024-10-10T09:57:07Z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