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2" r:id="rId10"/>
    <p:sldId id="341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7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057868"/>
            <a:ext cx="10800000" cy="742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2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948317"/>
            <a:ext cx="371335" cy="4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>
            <a:fillRect/>
          </a:stretch>
        </p:blipFill>
        <p:spPr>
          <a:xfrm>
            <a:off x="1686000" y="683808"/>
            <a:ext cx="8820000" cy="6140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0376" y="1412776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1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4890771"/>
            <a:ext cx="371335" cy="4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3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2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2110235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4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51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8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352" y="900000"/>
            <a:ext cx="11340000" cy="5615349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3962394" y="1683052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381734" y="1683052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312024" y="2331124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093702" y="2331124"/>
            <a:ext cx="119750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211850" y="2592002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301029" y="2627514"/>
            <a:ext cx="539387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231904" y="2916066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301029" y="2916066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096000" y="3476629"/>
            <a:ext cx="79208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194426" y="3812771"/>
            <a:ext cx="5149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854108" y="4373982"/>
            <a:ext cx="54943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031830" y="4725144"/>
            <a:ext cx="13499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901191" y="5078143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570722" y="5078143"/>
            <a:ext cx="98977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055440" y="5384631"/>
            <a:ext cx="10585176" cy="132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12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07404" y="4005064"/>
            <a:ext cx="884903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4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8" y="2996952"/>
            <a:ext cx="9895233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2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2996951"/>
            <a:ext cx="9967241" cy="158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352" y="961084"/>
            <a:ext cx="11340000" cy="37640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835084"/>
            <a:ext cx="9145016" cy="14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328" y="2287161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2644382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4192" y="2644382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32504" y="2644382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55448" y="3230268"/>
            <a:ext cx="90059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23400" y="3581782"/>
            <a:ext cx="45868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68008" y="3581782"/>
            <a:ext cx="43204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04512" y="3581782"/>
            <a:ext cx="98184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97902" y="3933056"/>
            <a:ext cx="729945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04312" y="3933056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759320" y="4215036"/>
            <a:ext cx="937079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816"/>
            <a:ext cx="11340000" cy="44910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908720"/>
            <a:ext cx="11340000" cy="626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3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7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6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303"/>
            <a:ext cx="11340000" cy="41767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5123719"/>
            <a:ext cx="342770" cy="40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981239"/>
            <a:ext cx="11340000" cy="631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565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589240"/>
            <a:ext cx="11340000" cy="971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2024-10-10T15:20:34Z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