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63" r:id="rId4"/>
    <p:sldId id="362" r:id="rId5"/>
    <p:sldId id="361" r:id="rId6"/>
    <p:sldId id="360" r:id="rId7"/>
    <p:sldId id="357" r:id="rId8"/>
    <p:sldId id="355" r:id="rId9"/>
    <p:sldId id="354" r:id="rId10"/>
    <p:sldId id="352" r:id="rId11"/>
    <p:sldId id="351" r:id="rId12"/>
    <p:sldId id="349" r:id="rId13"/>
    <p:sldId id="348" r:id="rId14"/>
    <p:sldId id="347" r:id="rId15"/>
    <p:sldId id="346" r:id="rId16"/>
    <p:sldId id="345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2987114"/>
            <a:ext cx="10080000" cy="883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A27B3-E398-8AE6-6E47-328E79206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8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CCE9F0-D4EE-1EEB-A397-EE3F64C6EE49}"/>
              </a:ext>
            </a:extLst>
          </p:cNvPr>
          <p:cNvSpPr/>
          <p:nvPr/>
        </p:nvSpPr>
        <p:spPr bwMode="white">
          <a:xfrm>
            <a:off x="10833551" y="2244052"/>
            <a:ext cx="285642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2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938F8-6538-6027-4C23-3A136F688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274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F4E1B9-6FE7-2450-1160-E6861ED5BF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1006282" y="2116084"/>
            <a:ext cx="10632544" cy="43538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D5D43C-93FF-4B21-FA8C-5227F18025A2}"/>
              </a:ext>
            </a:extLst>
          </p:cNvPr>
          <p:cNvSpPr/>
          <p:nvPr/>
        </p:nvSpPr>
        <p:spPr bwMode="white">
          <a:xfrm>
            <a:off x="10832377" y="2239935"/>
            <a:ext cx="304686" cy="31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60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B9473-6BD5-18BC-A140-E022898CD2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/>
        </p:blipFill>
        <p:spPr>
          <a:xfrm>
            <a:off x="359999" y="745957"/>
            <a:ext cx="10980000" cy="605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6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31F22-4F28-86CD-D8F7-973FDD35E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3ACEA7-3D3C-C633-B968-DC4B03F90772}"/>
              </a:ext>
            </a:extLst>
          </p:cNvPr>
          <p:cNvSpPr/>
          <p:nvPr/>
        </p:nvSpPr>
        <p:spPr bwMode="white">
          <a:xfrm>
            <a:off x="978891" y="2216846"/>
            <a:ext cx="9968917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8A2F1E-3701-7706-8017-FFAB0B875404}"/>
              </a:ext>
            </a:extLst>
          </p:cNvPr>
          <p:cNvSpPr/>
          <p:nvPr/>
        </p:nvSpPr>
        <p:spPr bwMode="white">
          <a:xfrm>
            <a:off x="988413" y="2789388"/>
            <a:ext cx="9959396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E99C20-5A71-474A-52C7-53F7E7037593}"/>
              </a:ext>
            </a:extLst>
          </p:cNvPr>
          <p:cNvSpPr/>
          <p:nvPr/>
        </p:nvSpPr>
        <p:spPr bwMode="white">
          <a:xfrm>
            <a:off x="1016977" y="3361930"/>
            <a:ext cx="9930831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F14A43-7C59-A587-4C40-D09A1A6D673E}"/>
              </a:ext>
            </a:extLst>
          </p:cNvPr>
          <p:cNvSpPr/>
          <p:nvPr/>
        </p:nvSpPr>
        <p:spPr bwMode="white">
          <a:xfrm>
            <a:off x="969370" y="3934472"/>
            <a:ext cx="9978438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26E46B-787F-5749-436E-FCA93F0BF77C}"/>
              </a:ext>
            </a:extLst>
          </p:cNvPr>
          <p:cNvSpPr/>
          <p:nvPr/>
        </p:nvSpPr>
        <p:spPr bwMode="white">
          <a:xfrm>
            <a:off x="978891" y="4516556"/>
            <a:ext cx="2308797" cy="32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77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06B8D-ED67-A29F-4686-2CF4C1B80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79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48495-19AF-B7C2-8C87-6AAA7F933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79804-D2AD-E039-8549-97C9A7CE8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8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F12A9-E9BE-2FB3-C441-36E043EE09DB}"/>
              </a:ext>
            </a:extLst>
          </p:cNvPr>
          <p:cNvSpPr/>
          <p:nvPr/>
        </p:nvSpPr>
        <p:spPr bwMode="white">
          <a:xfrm>
            <a:off x="911425" y="2780928"/>
            <a:ext cx="10141284" cy="51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B08A245-D8FD-6948-AB90-7244F62618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66"/>
          <a:stretch/>
        </p:blipFill>
        <p:spPr>
          <a:xfrm>
            <a:off x="990219" y="3378518"/>
            <a:ext cx="10062489" cy="11968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5F12A9-E9BE-2FB3-C441-36E043EE09DB}"/>
              </a:ext>
            </a:extLst>
          </p:cNvPr>
          <p:cNvSpPr/>
          <p:nvPr/>
        </p:nvSpPr>
        <p:spPr bwMode="white">
          <a:xfrm>
            <a:off x="990219" y="3427275"/>
            <a:ext cx="10141284" cy="51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5F12A9-E9BE-2FB3-C441-36E043EE09DB}"/>
              </a:ext>
            </a:extLst>
          </p:cNvPr>
          <p:cNvSpPr/>
          <p:nvPr/>
        </p:nvSpPr>
        <p:spPr bwMode="white">
          <a:xfrm>
            <a:off x="990219" y="4001336"/>
            <a:ext cx="10141284" cy="51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2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29A44-7017-63D3-51B8-CF48206B8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38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8F7C72-9061-95F8-C91C-12C172E3E67C}"/>
              </a:ext>
            </a:extLst>
          </p:cNvPr>
          <p:cNvSpPr/>
          <p:nvPr/>
        </p:nvSpPr>
        <p:spPr bwMode="white">
          <a:xfrm>
            <a:off x="997934" y="4084764"/>
            <a:ext cx="10066618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5829E-AB3C-8A76-60CA-C65306B767B9}"/>
              </a:ext>
            </a:extLst>
          </p:cNvPr>
          <p:cNvSpPr/>
          <p:nvPr/>
        </p:nvSpPr>
        <p:spPr bwMode="white">
          <a:xfrm>
            <a:off x="997934" y="4656877"/>
            <a:ext cx="9968916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5FDFFC-595D-C455-C87C-5F8B25C6869D}"/>
              </a:ext>
            </a:extLst>
          </p:cNvPr>
          <p:cNvSpPr/>
          <p:nvPr/>
        </p:nvSpPr>
        <p:spPr bwMode="white">
          <a:xfrm>
            <a:off x="997934" y="5219455"/>
            <a:ext cx="7762362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C9620-61AA-B0E5-ED62-80ADE2FD0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4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AC928-93CA-CBFC-5649-5C3A1F745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18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3D6BD-8EA2-5443-8099-0FF464AE7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445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AB7CD0-7901-217A-C263-18F01AE52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3321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65F905-3713-E9EE-444A-55DC92CC53BC}"/>
              </a:ext>
            </a:extLst>
          </p:cNvPr>
          <p:cNvSpPr/>
          <p:nvPr/>
        </p:nvSpPr>
        <p:spPr bwMode="white">
          <a:xfrm>
            <a:off x="10795465" y="3727761"/>
            <a:ext cx="352292" cy="31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B2112-5AB6-87DA-D01F-06195A8B8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99789-A0F8-CB90-404C-892816CA53FC}"/>
              </a:ext>
            </a:extLst>
          </p:cNvPr>
          <p:cNvSpPr/>
          <p:nvPr/>
        </p:nvSpPr>
        <p:spPr bwMode="white">
          <a:xfrm>
            <a:off x="1007455" y="2866256"/>
            <a:ext cx="9985089" cy="36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672EF-0A7B-D23A-1773-D89B51D7568F}"/>
              </a:ext>
            </a:extLst>
          </p:cNvPr>
          <p:cNvSpPr/>
          <p:nvPr/>
        </p:nvSpPr>
        <p:spPr bwMode="white">
          <a:xfrm>
            <a:off x="1026498" y="3438952"/>
            <a:ext cx="9966046" cy="35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500094-003F-DEEE-E6B7-D714EF565CF0}"/>
              </a:ext>
            </a:extLst>
          </p:cNvPr>
          <p:cNvSpPr/>
          <p:nvPr/>
        </p:nvSpPr>
        <p:spPr bwMode="white">
          <a:xfrm>
            <a:off x="1045541" y="4011648"/>
            <a:ext cx="1656725" cy="3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33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714DD-45BA-C066-BC8A-06DD75259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8537A-E9EC-F0A1-8E13-411AC96F6AD7}"/>
              </a:ext>
            </a:extLst>
          </p:cNvPr>
          <p:cNvSpPr/>
          <p:nvPr/>
        </p:nvSpPr>
        <p:spPr bwMode="white">
          <a:xfrm>
            <a:off x="978891" y="2826207"/>
            <a:ext cx="10085661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FF3EF5-E259-CBB3-B002-D9DBB700FFF7}"/>
              </a:ext>
            </a:extLst>
          </p:cNvPr>
          <p:cNvSpPr/>
          <p:nvPr/>
        </p:nvSpPr>
        <p:spPr bwMode="white">
          <a:xfrm>
            <a:off x="1007455" y="3398348"/>
            <a:ext cx="9940352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9DB5E7-AD6E-C464-5ECB-617BDA752186}"/>
              </a:ext>
            </a:extLst>
          </p:cNvPr>
          <p:cNvSpPr/>
          <p:nvPr/>
        </p:nvSpPr>
        <p:spPr bwMode="white">
          <a:xfrm>
            <a:off x="1016977" y="3960953"/>
            <a:ext cx="8463399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41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3A626-AFEF-13FA-FEF7-D0775CA6E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5AC0F-B089-41A4-D63E-29B660C2FC31}"/>
              </a:ext>
            </a:extLst>
          </p:cNvPr>
          <p:cNvSpPr/>
          <p:nvPr/>
        </p:nvSpPr>
        <p:spPr bwMode="white">
          <a:xfrm>
            <a:off x="978891" y="2834278"/>
            <a:ext cx="9968917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700DA0-A648-436A-B423-3F573191DAC6}"/>
              </a:ext>
            </a:extLst>
          </p:cNvPr>
          <p:cNvSpPr/>
          <p:nvPr/>
        </p:nvSpPr>
        <p:spPr bwMode="white">
          <a:xfrm>
            <a:off x="969370" y="3284984"/>
            <a:ext cx="10095182" cy="47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18FFB6-77A4-7DB5-F4AE-339EC95F8B0D}"/>
              </a:ext>
            </a:extLst>
          </p:cNvPr>
          <p:cNvSpPr/>
          <p:nvPr/>
        </p:nvSpPr>
        <p:spPr bwMode="white">
          <a:xfrm>
            <a:off x="969370" y="3987222"/>
            <a:ext cx="5486670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03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86BEF-BA3C-1F74-D1AD-022A8248D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2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9DB97-D1A2-DA1F-DFAF-166332F42BCB}"/>
              </a:ext>
            </a:extLst>
          </p:cNvPr>
          <p:cNvSpPr/>
          <p:nvPr/>
        </p:nvSpPr>
        <p:spPr bwMode="white">
          <a:xfrm>
            <a:off x="978891" y="2261951"/>
            <a:ext cx="9978439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275DB-E867-4F18-B592-C609A8A013AA}"/>
              </a:ext>
            </a:extLst>
          </p:cNvPr>
          <p:cNvSpPr/>
          <p:nvPr/>
        </p:nvSpPr>
        <p:spPr bwMode="white">
          <a:xfrm>
            <a:off x="978891" y="2852447"/>
            <a:ext cx="9959395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8B41F6-5752-1250-8825-805170813C16}"/>
              </a:ext>
            </a:extLst>
          </p:cNvPr>
          <p:cNvSpPr/>
          <p:nvPr/>
        </p:nvSpPr>
        <p:spPr bwMode="white">
          <a:xfrm>
            <a:off x="997934" y="3461991"/>
            <a:ext cx="5179647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33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AD3FB-A5DA-EE4F-8665-F4169DC20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737086"/>
            <a:ext cx="10980000" cy="605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9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E12F4-B247-BECA-661E-12102A5A1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4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61374C-79EB-526B-E540-88F0F665DEFD}"/>
              </a:ext>
            </a:extLst>
          </p:cNvPr>
          <p:cNvSpPr/>
          <p:nvPr/>
        </p:nvSpPr>
        <p:spPr bwMode="white">
          <a:xfrm>
            <a:off x="1502569" y="5455643"/>
            <a:ext cx="428463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79F00-A918-1F82-DC76-DD1AB3270392}"/>
              </a:ext>
            </a:extLst>
          </p:cNvPr>
          <p:cNvSpPr/>
          <p:nvPr/>
        </p:nvSpPr>
        <p:spPr bwMode="white">
          <a:xfrm>
            <a:off x="4149521" y="5484235"/>
            <a:ext cx="390377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39AB7-F4E7-B193-ABDC-C012CCB5A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1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22009-28CF-B504-9163-F8F085F0F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6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DAC1C-305F-C276-9942-218E5EA518FB}"/>
              </a:ext>
            </a:extLst>
          </p:cNvPr>
          <p:cNvSpPr/>
          <p:nvPr/>
        </p:nvSpPr>
        <p:spPr bwMode="white">
          <a:xfrm>
            <a:off x="2835566" y="3561756"/>
            <a:ext cx="390377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D9BBF1-1D75-5DA1-0893-0977DC5C0606}"/>
              </a:ext>
            </a:extLst>
          </p:cNvPr>
          <p:cNvSpPr/>
          <p:nvPr/>
        </p:nvSpPr>
        <p:spPr bwMode="white">
          <a:xfrm>
            <a:off x="5130226" y="3561756"/>
            <a:ext cx="390377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6EF9D3-E2EF-2AAE-D6B8-7C0942131768}"/>
              </a:ext>
            </a:extLst>
          </p:cNvPr>
          <p:cNvSpPr/>
          <p:nvPr/>
        </p:nvSpPr>
        <p:spPr bwMode="white">
          <a:xfrm>
            <a:off x="7482015" y="3561756"/>
            <a:ext cx="390377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B62FBA-4A19-E5EE-9DE9-95036ECFA53B}"/>
              </a:ext>
            </a:extLst>
          </p:cNvPr>
          <p:cNvSpPr/>
          <p:nvPr/>
        </p:nvSpPr>
        <p:spPr bwMode="white">
          <a:xfrm>
            <a:off x="9300604" y="3561756"/>
            <a:ext cx="399898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86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E554A-EDE1-9990-1A2D-3440A9AEE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46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D963AAD-FE71-C725-196A-BF5DE64EB0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/>
        </p:blipFill>
        <p:spPr>
          <a:xfrm>
            <a:off x="1298098" y="3463980"/>
            <a:ext cx="8832344" cy="218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3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0112E-3F57-417A-4F52-AA927E027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D7131-E4B2-95EA-4677-AC764459527B}"/>
              </a:ext>
            </a:extLst>
          </p:cNvPr>
          <p:cNvSpPr/>
          <p:nvPr/>
        </p:nvSpPr>
        <p:spPr bwMode="white">
          <a:xfrm>
            <a:off x="978891" y="2796919"/>
            <a:ext cx="9978439" cy="36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16977-89D5-C291-BF47-9F07F5622649}"/>
              </a:ext>
            </a:extLst>
          </p:cNvPr>
          <p:cNvSpPr/>
          <p:nvPr/>
        </p:nvSpPr>
        <p:spPr bwMode="white">
          <a:xfrm>
            <a:off x="959848" y="3359322"/>
            <a:ext cx="10032696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E39633-C718-55E1-77E8-F5C90E4B6B86}"/>
              </a:ext>
            </a:extLst>
          </p:cNvPr>
          <p:cNvSpPr/>
          <p:nvPr/>
        </p:nvSpPr>
        <p:spPr bwMode="white">
          <a:xfrm>
            <a:off x="1007455" y="3921725"/>
            <a:ext cx="9930831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E73257-8330-061D-2638-BB04963CE5D3}"/>
              </a:ext>
            </a:extLst>
          </p:cNvPr>
          <p:cNvSpPr/>
          <p:nvPr/>
        </p:nvSpPr>
        <p:spPr bwMode="white">
          <a:xfrm>
            <a:off x="997934" y="4512725"/>
            <a:ext cx="1009269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8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19FBE-934A-9766-B794-E8F667080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92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3AEAA-DABF-E02F-0E46-E8200493D1E5}"/>
              </a:ext>
            </a:extLst>
          </p:cNvPr>
          <p:cNvSpPr/>
          <p:nvPr/>
        </p:nvSpPr>
        <p:spPr bwMode="white">
          <a:xfrm>
            <a:off x="10843073" y="2996816"/>
            <a:ext cx="285642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6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F0047-C9A1-B40D-E34A-F6BDB6882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5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808E1-5A6E-CFC2-89DD-DE587E164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9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9DF16-D956-177D-490B-D172676D1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1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4012A-B29D-8A44-3165-F91339E081F7}"/>
              </a:ext>
            </a:extLst>
          </p:cNvPr>
          <p:cNvSpPr/>
          <p:nvPr/>
        </p:nvSpPr>
        <p:spPr bwMode="white">
          <a:xfrm>
            <a:off x="978891" y="2235012"/>
            <a:ext cx="6053213" cy="3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75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6F7A5-0CAF-0EC9-8CFC-ECB8CE13B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7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C7752-70F6-21C9-A813-65EBA641E2E6}"/>
              </a:ext>
            </a:extLst>
          </p:cNvPr>
          <p:cNvSpPr/>
          <p:nvPr/>
        </p:nvSpPr>
        <p:spPr bwMode="white">
          <a:xfrm>
            <a:off x="978891" y="2814751"/>
            <a:ext cx="10013653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0DF7F8-1F06-1D9B-4758-A0C0CCB3F50E}"/>
              </a:ext>
            </a:extLst>
          </p:cNvPr>
          <p:cNvSpPr/>
          <p:nvPr/>
        </p:nvSpPr>
        <p:spPr bwMode="white">
          <a:xfrm>
            <a:off x="978890" y="3386318"/>
            <a:ext cx="10013653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E77F99-8A0A-ED9C-6557-7741E1A5725E}"/>
              </a:ext>
            </a:extLst>
          </p:cNvPr>
          <p:cNvSpPr/>
          <p:nvPr/>
        </p:nvSpPr>
        <p:spPr bwMode="white">
          <a:xfrm>
            <a:off x="978891" y="3948360"/>
            <a:ext cx="10013652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9C6AF3-6D87-D194-47A4-13652D9E583B}"/>
              </a:ext>
            </a:extLst>
          </p:cNvPr>
          <p:cNvSpPr/>
          <p:nvPr/>
        </p:nvSpPr>
        <p:spPr bwMode="white">
          <a:xfrm>
            <a:off x="1016977" y="4500875"/>
            <a:ext cx="9975566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217EAA-37CF-E446-B4FB-9E40378B7146}"/>
              </a:ext>
            </a:extLst>
          </p:cNvPr>
          <p:cNvSpPr/>
          <p:nvPr/>
        </p:nvSpPr>
        <p:spPr bwMode="white">
          <a:xfrm>
            <a:off x="969369" y="5062917"/>
            <a:ext cx="10023173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72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BEBF0-EA3C-9D6B-7B4F-ABA29066F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70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4C4408-DD7F-0C1E-823C-81501AFCC430}"/>
              </a:ext>
            </a:extLst>
          </p:cNvPr>
          <p:cNvSpPr/>
          <p:nvPr/>
        </p:nvSpPr>
        <p:spPr bwMode="white">
          <a:xfrm>
            <a:off x="321914" y="1481193"/>
            <a:ext cx="10094566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F5473B-CAFA-7F66-A3F7-C55D577B3D42}"/>
              </a:ext>
            </a:extLst>
          </p:cNvPr>
          <p:cNvSpPr/>
          <p:nvPr/>
        </p:nvSpPr>
        <p:spPr bwMode="white">
          <a:xfrm>
            <a:off x="321914" y="2090971"/>
            <a:ext cx="9968916" cy="36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153D9E-A718-73AB-7C32-0D915B2E7024}"/>
              </a:ext>
            </a:extLst>
          </p:cNvPr>
          <p:cNvSpPr/>
          <p:nvPr/>
        </p:nvSpPr>
        <p:spPr bwMode="white">
          <a:xfrm>
            <a:off x="321914" y="2653110"/>
            <a:ext cx="9959395" cy="36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270A6C-70E5-F72F-9BF2-2F1943E2B703}"/>
              </a:ext>
            </a:extLst>
          </p:cNvPr>
          <p:cNvSpPr/>
          <p:nvPr/>
        </p:nvSpPr>
        <p:spPr bwMode="white">
          <a:xfrm>
            <a:off x="321914" y="3140968"/>
            <a:ext cx="100945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B52E71-B68D-BE9E-7A82-FAE04ECF729B}"/>
              </a:ext>
            </a:extLst>
          </p:cNvPr>
          <p:cNvSpPr/>
          <p:nvPr/>
        </p:nvSpPr>
        <p:spPr bwMode="white">
          <a:xfrm>
            <a:off x="321914" y="3712634"/>
            <a:ext cx="4189910" cy="47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60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87CD6-8D66-AC54-58A0-918E8272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0D030-F878-36CE-C6EB-D3691D19528D}"/>
              </a:ext>
            </a:extLst>
          </p:cNvPr>
          <p:cNvSpPr/>
          <p:nvPr/>
        </p:nvSpPr>
        <p:spPr bwMode="white">
          <a:xfrm>
            <a:off x="10833551" y="2997156"/>
            <a:ext cx="304685" cy="31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2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C301C-8963-3651-43ED-E386A1600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5F2AF-20BC-2CF7-7828-E87487A8EA8E}"/>
              </a:ext>
            </a:extLst>
          </p:cNvPr>
          <p:cNvSpPr/>
          <p:nvPr/>
        </p:nvSpPr>
        <p:spPr bwMode="white">
          <a:xfrm>
            <a:off x="10852594" y="2996576"/>
            <a:ext cx="285642" cy="31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56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8BEE7-E442-B3BC-A9CD-BF48E4705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48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190CF2-4869-EB70-653C-930C718D1D87}"/>
              </a:ext>
            </a:extLst>
          </p:cNvPr>
          <p:cNvSpPr/>
          <p:nvPr/>
        </p:nvSpPr>
        <p:spPr bwMode="white">
          <a:xfrm>
            <a:off x="10704512" y="1628801"/>
            <a:ext cx="424203" cy="36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542886-B8E1-96AD-5925-4BD861340E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605859" y="2078604"/>
            <a:ext cx="8980283" cy="363649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233B971-7BBC-068D-720B-8279475A43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 b="7052"/>
          <a:stretch/>
        </p:blipFill>
        <p:spPr>
          <a:xfrm>
            <a:off x="777350" y="5659494"/>
            <a:ext cx="10416520" cy="11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DDF0E-FBA7-C32D-FC51-A438FC374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009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229B07-99A1-6AE2-659B-98197642A545}"/>
              </a:ext>
            </a:extLst>
          </p:cNvPr>
          <p:cNvSpPr/>
          <p:nvPr/>
        </p:nvSpPr>
        <p:spPr bwMode="white">
          <a:xfrm>
            <a:off x="10795465" y="2088522"/>
            <a:ext cx="361813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1AFA3D-F2D5-ADC0-A28B-757CF17F34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3"/>
          <a:stretch/>
        </p:blipFill>
        <p:spPr>
          <a:xfrm>
            <a:off x="360000" y="3774249"/>
            <a:ext cx="11340000" cy="30391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AB5ED3-E6F4-F120-BF5B-3845B1E797AF}"/>
              </a:ext>
            </a:extLst>
          </p:cNvPr>
          <p:cNvSpPr/>
          <p:nvPr/>
        </p:nvSpPr>
        <p:spPr bwMode="white">
          <a:xfrm>
            <a:off x="10824030" y="5154905"/>
            <a:ext cx="314206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61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0625D-8AAE-3939-66E1-A223438A6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3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A1DBC9-46BF-5500-CD0E-42611F2E76E5}"/>
              </a:ext>
            </a:extLst>
          </p:cNvPr>
          <p:cNvSpPr/>
          <p:nvPr/>
        </p:nvSpPr>
        <p:spPr bwMode="white">
          <a:xfrm>
            <a:off x="10833551" y="1615695"/>
            <a:ext cx="295164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F68BE-D719-CC55-76EC-84B79BB2B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065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3D3B6-34E4-2F6E-E630-2B49812203D9}"/>
              </a:ext>
            </a:extLst>
          </p:cNvPr>
          <p:cNvSpPr/>
          <p:nvPr/>
        </p:nvSpPr>
        <p:spPr bwMode="white">
          <a:xfrm>
            <a:off x="10843073" y="2107234"/>
            <a:ext cx="285642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A2F4CB-01F7-E9B3-A4A0-EDE174DD94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0"/>
          <a:stretch/>
        </p:blipFill>
        <p:spPr>
          <a:xfrm>
            <a:off x="360000" y="3830623"/>
            <a:ext cx="11340000" cy="298275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F5A3F1-BEDE-AF85-49B0-313B9B1E4F70}"/>
              </a:ext>
            </a:extLst>
          </p:cNvPr>
          <p:cNvSpPr/>
          <p:nvPr/>
        </p:nvSpPr>
        <p:spPr bwMode="white">
          <a:xfrm>
            <a:off x="10833551" y="5175051"/>
            <a:ext cx="285642" cy="31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4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2024-10-09T11:37:25Z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