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000" y="2913773"/>
            <a:ext cx="6480000" cy="1030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37756-E4D0-75A2-C81C-799DBB76A1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696000" y="638964"/>
            <a:ext cx="10800000" cy="6177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8CE5E7-937A-C3A9-431B-0E48135ED41D}"/>
              </a:ext>
            </a:extLst>
          </p:cNvPr>
          <p:cNvSpPr/>
          <p:nvPr/>
        </p:nvSpPr>
        <p:spPr bwMode="white">
          <a:xfrm>
            <a:off x="10200456" y="429309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81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BC859-C929-B71F-1B46-537C42838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2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A9E868-5330-4746-338C-7C579831D20B}"/>
              </a:ext>
            </a:extLst>
          </p:cNvPr>
          <p:cNvSpPr/>
          <p:nvPr/>
        </p:nvSpPr>
        <p:spPr bwMode="white">
          <a:xfrm>
            <a:off x="10500302" y="3991172"/>
            <a:ext cx="437984" cy="39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22D8AE-4FD1-FBE9-5123-5C2EF0C7AE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10837"/>
          <a:stretch/>
        </p:blipFill>
        <p:spPr>
          <a:xfrm>
            <a:off x="920608" y="4750288"/>
            <a:ext cx="10200496" cy="17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81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30856-CD62-0F80-AE04-5228849ED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3688"/>
            <a:ext cx="11340000" cy="47549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D0210-6B9E-AB25-E09A-8F4AD55F2CAD}"/>
              </a:ext>
            </a:extLst>
          </p:cNvPr>
          <p:cNvSpPr/>
          <p:nvPr/>
        </p:nvSpPr>
        <p:spPr bwMode="white">
          <a:xfrm>
            <a:off x="10528866" y="4746313"/>
            <a:ext cx="390377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25B8D4-17D6-42D7-A77E-921F65DF38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 b="6848"/>
          <a:stretch/>
        </p:blipFill>
        <p:spPr>
          <a:xfrm>
            <a:off x="1703512" y="4331314"/>
            <a:ext cx="7876698" cy="242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4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7EF8C-12AD-7309-32B1-52D6AE9E0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1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231F2-5A16-AF3A-9459-D8E892BE8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03B6E-0833-B4A7-F862-798793C7120F}"/>
              </a:ext>
            </a:extLst>
          </p:cNvPr>
          <p:cNvSpPr/>
          <p:nvPr/>
        </p:nvSpPr>
        <p:spPr bwMode="white">
          <a:xfrm>
            <a:off x="10557430" y="4890771"/>
            <a:ext cx="342770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42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DDBAA-8A86-58BC-4E5E-C6D8ADB41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4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45ABD-B91D-EBEB-295C-972F116E4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1D2E1-61A4-279E-E4D6-F5072776B78D}"/>
              </a:ext>
            </a:extLst>
          </p:cNvPr>
          <p:cNvSpPr/>
          <p:nvPr/>
        </p:nvSpPr>
        <p:spPr bwMode="white">
          <a:xfrm>
            <a:off x="10557430" y="3910748"/>
            <a:ext cx="342770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2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5114F-F650-84BE-8235-14FA795E7A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90"/>
          <a:stretch/>
        </p:blipFill>
        <p:spPr>
          <a:xfrm>
            <a:off x="360000" y="900000"/>
            <a:ext cx="11340000" cy="36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BA4F8-05C4-8CDA-D842-33AEDF507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28630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E5114F-F650-84BE-8235-14FA795E7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69528" b="369"/>
          <a:stretch/>
        </p:blipFill>
        <p:spPr>
          <a:xfrm>
            <a:off x="306732" y="1052736"/>
            <a:ext cx="1078857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0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6D369-91C8-7AB8-9AB0-DFD7854C87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416000" y="692696"/>
            <a:ext cx="9360000" cy="613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9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59567-F450-EC0D-4DE5-9569128789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95AC4-08B5-A8AB-D6D9-259E8E397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9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BBF61-F14C-1583-49E2-3E7834590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00" y="666056"/>
            <a:ext cx="9900000" cy="6140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95000-D2D9-3533-2BD1-2FB36A109412}"/>
              </a:ext>
            </a:extLst>
          </p:cNvPr>
          <p:cNvSpPr/>
          <p:nvPr/>
        </p:nvSpPr>
        <p:spPr bwMode="white">
          <a:xfrm>
            <a:off x="1853263" y="3131071"/>
            <a:ext cx="8635225" cy="59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E33BE6-0AC0-BF12-5EE7-051737B0D557}"/>
              </a:ext>
            </a:extLst>
          </p:cNvPr>
          <p:cNvSpPr/>
          <p:nvPr/>
        </p:nvSpPr>
        <p:spPr bwMode="white">
          <a:xfrm>
            <a:off x="1853262" y="3949291"/>
            <a:ext cx="8635225" cy="5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41EBDD-9E8C-BA2B-B2FE-CD7974193A19}"/>
              </a:ext>
            </a:extLst>
          </p:cNvPr>
          <p:cNvSpPr/>
          <p:nvPr/>
        </p:nvSpPr>
        <p:spPr bwMode="white">
          <a:xfrm>
            <a:off x="1857192" y="4764292"/>
            <a:ext cx="8559288" cy="50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D12A3F-A343-7BB9-F413-ADB68514C2F3}"/>
              </a:ext>
            </a:extLst>
          </p:cNvPr>
          <p:cNvSpPr/>
          <p:nvPr/>
        </p:nvSpPr>
        <p:spPr bwMode="white">
          <a:xfrm>
            <a:off x="1856205" y="5475548"/>
            <a:ext cx="8632281" cy="54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5820004-FAAA-1179-F2FA-5245EC4372A3}"/>
              </a:ext>
            </a:extLst>
          </p:cNvPr>
          <p:cNvSpPr/>
          <p:nvPr/>
        </p:nvSpPr>
        <p:spPr bwMode="white">
          <a:xfrm>
            <a:off x="1853262" y="6238865"/>
            <a:ext cx="7555106" cy="56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8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24761-B764-9E24-DBC3-94F53BA6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D994F-0D26-27C1-C41B-1F0E92996D62}"/>
              </a:ext>
            </a:extLst>
          </p:cNvPr>
          <p:cNvSpPr/>
          <p:nvPr/>
        </p:nvSpPr>
        <p:spPr bwMode="white">
          <a:xfrm>
            <a:off x="1169318" y="2708920"/>
            <a:ext cx="9823225" cy="16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4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A1109-84B8-ED74-2656-CF3A279F0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66150-1744-C2E9-016E-4D64F1C5841E}"/>
              </a:ext>
            </a:extLst>
          </p:cNvPr>
          <p:cNvSpPr/>
          <p:nvPr/>
        </p:nvSpPr>
        <p:spPr bwMode="white">
          <a:xfrm>
            <a:off x="1169318" y="2852936"/>
            <a:ext cx="982322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C0209F-A63B-3AEC-5290-2F8D19E570B2}"/>
              </a:ext>
            </a:extLst>
          </p:cNvPr>
          <p:cNvSpPr/>
          <p:nvPr/>
        </p:nvSpPr>
        <p:spPr bwMode="white">
          <a:xfrm>
            <a:off x="1169319" y="3789040"/>
            <a:ext cx="996724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D0AE86-9DF0-8485-A2BB-A7078B0439A8}"/>
              </a:ext>
            </a:extLst>
          </p:cNvPr>
          <p:cNvSpPr/>
          <p:nvPr/>
        </p:nvSpPr>
        <p:spPr bwMode="white">
          <a:xfrm>
            <a:off x="1178841" y="4767627"/>
            <a:ext cx="695062" cy="3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48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A9C03-B13B-384B-AD3A-C3B3EAF1D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5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28158"/>
            <a:ext cx="1008112" cy="26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6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E5A5E-0561-478E-F155-CB75F248F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9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900000"/>
            <a:ext cx="1008112" cy="26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5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87D72-B952-8483-D58D-2316F52F3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2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0000"/>
            <a:ext cx="11340000" cy="564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4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24" y="1017691"/>
            <a:ext cx="11340000" cy="457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5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23324-9B96-352E-3A65-85C37975E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76534"/>
            <a:ext cx="11340000" cy="38567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80728"/>
            <a:ext cx="11340000" cy="64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B4048-9643-2592-6381-D72BDF5C41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660000" y="657263"/>
            <a:ext cx="10872000" cy="6139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8FEBCD-B600-D933-E4E2-30B5262D716A}"/>
              </a:ext>
            </a:extLst>
          </p:cNvPr>
          <p:cNvSpPr/>
          <p:nvPr/>
        </p:nvSpPr>
        <p:spPr bwMode="white">
          <a:xfrm>
            <a:off x="9768408" y="2564904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2024-10-10T03:58:24Z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