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8" r:id="rId4"/>
    <p:sldId id="347" r:id="rId5"/>
    <p:sldId id="345" r:id="rId6"/>
    <p:sldId id="342" r:id="rId7"/>
    <p:sldId id="341" r:id="rId8"/>
    <p:sldId id="340" r:id="rId9"/>
    <p:sldId id="339" r:id="rId10"/>
    <p:sldId id="338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768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49023"/>
            <a:ext cx="10800000" cy="759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05E84-EBB0-6A44-E30F-085437B245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24" y="692696"/>
            <a:ext cx="10704552" cy="146790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429C67-8AC6-95D8-3F03-D7AED912A5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3697"/>
          <a:stretch/>
        </p:blipFill>
        <p:spPr>
          <a:xfrm>
            <a:off x="1263570" y="2242558"/>
            <a:ext cx="10036739" cy="45624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E759AA-5B38-E303-316A-1A92E44719E4}"/>
              </a:ext>
            </a:extLst>
          </p:cNvPr>
          <p:cNvSpPr/>
          <p:nvPr/>
        </p:nvSpPr>
        <p:spPr bwMode="white">
          <a:xfrm>
            <a:off x="10200456" y="4653136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81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343B3-9E60-BE0C-0447-94B9A93E95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1681"/>
          <a:stretch/>
        </p:blipFill>
        <p:spPr>
          <a:xfrm>
            <a:off x="768000" y="755817"/>
            <a:ext cx="10656000" cy="6065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09B52E-6418-D64D-FB15-9A55B2C307FA}"/>
              </a:ext>
            </a:extLst>
          </p:cNvPr>
          <p:cNvSpPr/>
          <p:nvPr/>
        </p:nvSpPr>
        <p:spPr bwMode="white">
          <a:xfrm>
            <a:off x="10200456" y="2975595"/>
            <a:ext cx="648072" cy="66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83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A8DF9-F005-CDE9-96F6-B884A5D380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D939E-70F7-6BBA-8786-877FFE52B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945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4A2D01-E5FF-7EC5-CEA3-17C10469FD59}"/>
              </a:ext>
            </a:extLst>
          </p:cNvPr>
          <p:cNvSpPr/>
          <p:nvPr/>
        </p:nvSpPr>
        <p:spPr bwMode="white">
          <a:xfrm>
            <a:off x="9923824" y="2739082"/>
            <a:ext cx="564664" cy="47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5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121A4-451B-30AE-2737-B3B7CA7100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360000" y="683818"/>
            <a:ext cx="11160000" cy="61472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C68480-B60B-0200-BD11-81BC298C146D}"/>
              </a:ext>
            </a:extLst>
          </p:cNvPr>
          <p:cNvSpPr/>
          <p:nvPr/>
        </p:nvSpPr>
        <p:spPr bwMode="white">
          <a:xfrm>
            <a:off x="10272464" y="292494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63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DA5AEB-2E8A-BEFC-5A08-35CA16CEE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5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AD0A1D-717D-50E0-5B42-1190E2B3F0C2}"/>
              </a:ext>
            </a:extLst>
          </p:cNvPr>
          <p:cNvSpPr/>
          <p:nvPr/>
        </p:nvSpPr>
        <p:spPr bwMode="white">
          <a:xfrm>
            <a:off x="10557430" y="2739931"/>
            <a:ext cx="352292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34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B9F5E-5F2B-3791-16A0-B2432FDCC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9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CD9A8-00B1-AD25-E0E5-D5BB9D986B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20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0305E-560D-8A56-C8F3-B71093F7C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7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CB933-43E3-E63C-5B43-21C01ED92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34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898880"/>
            <a:ext cx="11340000" cy="560597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553150" y="154791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876912" y="154791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43872" y="1862580"/>
            <a:ext cx="1332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888088" y="1864274"/>
            <a:ext cx="11521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034402" y="2447522"/>
            <a:ext cx="76545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704395" y="2447522"/>
            <a:ext cx="76545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284184" y="2781174"/>
            <a:ext cx="9916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96200" y="3055034"/>
            <a:ext cx="18002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345466" y="3384588"/>
            <a:ext cx="76545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816080" y="3728500"/>
            <a:ext cx="76545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032330" y="4052608"/>
            <a:ext cx="5596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642249" y="4958924"/>
            <a:ext cx="5596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110152" y="5282468"/>
            <a:ext cx="9462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065052" y="5582432"/>
            <a:ext cx="95894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637431" y="5916090"/>
            <a:ext cx="5596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464152" y="5916090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314885" y="6210678"/>
            <a:ext cx="13273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D0436-47A1-9BF3-3237-BE72CC36D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8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B28A0A-2D06-918A-F329-AC737E8E75BC}"/>
              </a:ext>
            </a:extLst>
          </p:cNvPr>
          <p:cNvSpPr/>
          <p:nvPr/>
        </p:nvSpPr>
        <p:spPr bwMode="white">
          <a:xfrm>
            <a:off x="1207405" y="3429000"/>
            <a:ext cx="9929155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45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95548-4D20-825C-E8A7-4D87F5D29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14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2F5117-529A-62A9-5944-6843F5322D40}"/>
              </a:ext>
            </a:extLst>
          </p:cNvPr>
          <p:cNvSpPr/>
          <p:nvPr/>
        </p:nvSpPr>
        <p:spPr bwMode="white">
          <a:xfrm>
            <a:off x="1169319" y="4348192"/>
            <a:ext cx="9788011" cy="4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E4661-E7A9-BC4B-82F3-E473DA23A186}"/>
              </a:ext>
            </a:extLst>
          </p:cNvPr>
          <p:cNvSpPr/>
          <p:nvPr/>
        </p:nvSpPr>
        <p:spPr bwMode="white">
          <a:xfrm>
            <a:off x="1169319" y="5100698"/>
            <a:ext cx="9788011" cy="4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E9B2A2-BBD2-B595-1393-9433B911F0B0}"/>
              </a:ext>
            </a:extLst>
          </p:cNvPr>
          <p:cNvSpPr/>
          <p:nvPr/>
        </p:nvSpPr>
        <p:spPr bwMode="white">
          <a:xfrm>
            <a:off x="1150277" y="5862729"/>
            <a:ext cx="9914275" cy="4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34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A734E-9442-095F-3391-17BE09721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809094"/>
            <a:ext cx="11340000" cy="597314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33A1CC-53B8-4C17-EBE7-1B751B36EC89}"/>
              </a:ext>
            </a:extLst>
          </p:cNvPr>
          <p:cNvSpPr/>
          <p:nvPr/>
        </p:nvSpPr>
        <p:spPr bwMode="white">
          <a:xfrm>
            <a:off x="322584" y="1615748"/>
            <a:ext cx="9949880" cy="57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FAF8EE-B520-6458-EC4E-1E2D7C71A58A}"/>
              </a:ext>
            </a:extLst>
          </p:cNvPr>
          <p:cNvSpPr/>
          <p:nvPr/>
        </p:nvSpPr>
        <p:spPr bwMode="white">
          <a:xfrm>
            <a:off x="322584" y="2355097"/>
            <a:ext cx="9877872" cy="57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5B3AD76-3228-9221-855E-3ED9AF39A5D0}"/>
              </a:ext>
            </a:extLst>
          </p:cNvPr>
          <p:cNvSpPr/>
          <p:nvPr/>
        </p:nvSpPr>
        <p:spPr bwMode="white">
          <a:xfrm>
            <a:off x="322584" y="3103805"/>
            <a:ext cx="9877872" cy="57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CA335E2-3A05-8827-7177-79A5106BB613}"/>
              </a:ext>
            </a:extLst>
          </p:cNvPr>
          <p:cNvSpPr/>
          <p:nvPr/>
        </p:nvSpPr>
        <p:spPr bwMode="white">
          <a:xfrm>
            <a:off x="322584" y="3852513"/>
            <a:ext cx="9877872" cy="5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2A0B022-2CC9-19B5-5ABB-9EA74923FAB1}"/>
              </a:ext>
            </a:extLst>
          </p:cNvPr>
          <p:cNvSpPr/>
          <p:nvPr/>
        </p:nvSpPr>
        <p:spPr bwMode="white">
          <a:xfrm>
            <a:off x="322584" y="4653136"/>
            <a:ext cx="9877872" cy="5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833739F-C029-24AF-5B58-6C8D2F876C51}"/>
              </a:ext>
            </a:extLst>
          </p:cNvPr>
          <p:cNvSpPr/>
          <p:nvPr/>
        </p:nvSpPr>
        <p:spPr bwMode="white">
          <a:xfrm>
            <a:off x="322584" y="5373217"/>
            <a:ext cx="10093896" cy="65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CDA73E5-285C-04C1-301A-BA313F8F6E21}"/>
              </a:ext>
            </a:extLst>
          </p:cNvPr>
          <p:cNvSpPr/>
          <p:nvPr/>
        </p:nvSpPr>
        <p:spPr bwMode="white">
          <a:xfrm>
            <a:off x="322584" y="6140642"/>
            <a:ext cx="9085784" cy="5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70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7" grpId="0" animBg="1"/>
      <p:bldP spid="20" grpId="0" animBg="1"/>
      <p:bldP spid="24" grpId="0" animBg="1"/>
      <p:bldP spid="27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990BD-78A4-B59E-6361-7CCF72A0B7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696000" y="1233328"/>
            <a:ext cx="10800000" cy="55855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674408"/>
            <a:ext cx="10800000" cy="59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EFD02-47AE-D1E3-983A-B7741D5425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/>
        </p:blipFill>
        <p:spPr>
          <a:xfrm>
            <a:off x="1512128" y="900000"/>
            <a:ext cx="8040256" cy="189187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DB8A66E-18A7-4655-AD56-25B0AF16F5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08293"/>
            <a:ext cx="11340000" cy="332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0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E37275-EFA1-A8C6-3D95-1DD88D693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3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8E2EB-6B4C-6A66-2435-81021BA93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54156"/>
            <a:ext cx="11340000" cy="38511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3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8C14E-F544-2458-DD44-5CD680FF5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0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D672CB-A0A7-BD32-4990-34F6323E3523}"/>
              </a:ext>
            </a:extLst>
          </p:cNvPr>
          <p:cNvSpPr/>
          <p:nvPr/>
        </p:nvSpPr>
        <p:spPr bwMode="white">
          <a:xfrm>
            <a:off x="9967103" y="1881510"/>
            <a:ext cx="371335" cy="4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70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C954E-1347-77F0-8B6E-B459C78CD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10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B8FDD6-0040-34F9-D87B-0F52A7230271}"/>
              </a:ext>
            </a:extLst>
          </p:cNvPr>
          <p:cNvSpPr/>
          <p:nvPr/>
        </p:nvSpPr>
        <p:spPr bwMode="white">
          <a:xfrm>
            <a:off x="10528866" y="4423531"/>
            <a:ext cx="371335" cy="3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21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FB5D1-B446-3D09-E0A9-2F53926FB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9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2024-10-09T12:45:57Z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