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1" r:id="rId30"/>
    <p:sldId id="330" r:id="rId31"/>
    <p:sldId id="329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0" y="2948833"/>
            <a:ext cx="10080000" cy="960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72189"/>
            <a:ext cx="11340000" cy="33290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2956805"/>
            <a:ext cx="437984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360000" y="692684"/>
            <a:ext cx="10980000" cy="6133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256490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0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853499"/>
            <a:ext cx="352292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863647"/>
            <a:ext cx="371335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/>
          <a:stretch>
            <a:fillRect/>
          </a:stretch>
        </p:blipFill>
        <p:spPr>
          <a:xfrm>
            <a:off x="1272000" y="692691"/>
            <a:ext cx="9648000" cy="6118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465313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751367"/>
            <a:ext cx="371335" cy="4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910543"/>
            <a:ext cx="380856" cy="40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564" y="900000"/>
            <a:ext cx="11340000" cy="433375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077712" y="1682520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395798" y="1682520"/>
            <a:ext cx="56223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92544" y="1682520"/>
            <a:ext cx="36004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75720" y="1948800"/>
            <a:ext cx="7200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634694" y="2228232"/>
            <a:ext cx="504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332376" y="2787447"/>
            <a:ext cx="504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151784" y="3703738"/>
            <a:ext cx="108012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865734" y="3704866"/>
            <a:ext cx="97468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108174" y="4024882"/>
            <a:ext cx="99593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676915" y="4024882"/>
            <a:ext cx="56223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870666" y="4290385"/>
            <a:ext cx="96570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142112" y="4611032"/>
            <a:ext cx="97822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592042" y="4611032"/>
            <a:ext cx="56223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453239" y="4924258"/>
            <a:ext cx="56223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827674"/>
            <a:ext cx="342770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6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922485"/>
            <a:ext cx="437984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>
            <a:fillRect/>
          </a:stretch>
        </p:blipFill>
        <p:spPr>
          <a:xfrm>
            <a:off x="359999" y="692694"/>
            <a:ext cx="11340000" cy="6126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>
            <a:fillRect/>
          </a:stretch>
        </p:blipFill>
        <p:spPr>
          <a:xfrm>
            <a:off x="2147880" y="900000"/>
            <a:ext cx="7896240" cy="4693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6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18" b="4136"/>
          <a:stretch>
            <a:fillRect/>
          </a:stretch>
        </p:blipFill>
        <p:spPr>
          <a:xfrm>
            <a:off x="1463804" y="764694"/>
            <a:ext cx="9264392" cy="604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4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7404" y="3717032"/>
            <a:ext cx="9569115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8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717031"/>
            <a:ext cx="9535193" cy="156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564" y="900000"/>
            <a:ext cx="11340000" cy="483923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836712"/>
            <a:ext cx="10559116" cy="20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2905312"/>
            <a:ext cx="56223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4352" y="3238632"/>
            <a:ext cx="96353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3563064"/>
            <a:ext cx="7200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3890539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5920" y="4226576"/>
            <a:ext cx="10081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64352" y="4535408"/>
            <a:ext cx="10081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46730" y="4814840"/>
            <a:ext cx="92918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08996" y="5142670"/>
            <a:ext cx="10151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24464" y="5413224"/>
            <a:ext cx="97153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>
            <a:fillRect/>
          </a:stretch>
        </p:blipFill>
        <p:spPr>
          <a:xfrm>
            <a:off x="1056000" y="692696"/>
            <a:ext cx="10080000" cy="6129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29517" y="3207324"/>
            <a:ext cx="8786963" cy="63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9517" y="3917479"/>
            <a:ext cx="8642945" cy="6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29518" y="4816513"/>
            <a:ext cx="8642945" cy="55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31504" y="5517232"/>
            <a:ext cx="8640960" cy="60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81060" y="6348282"/>
            <a:ext cx="1662612" cy="47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9" grpId="0" animBg="1"/>
      <p:bldP spid="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6"/>
          <a:stretch>
            <a:fillRect/>
          </a:stretch>
        </p:blipFill>
        <p:spPr>
          <a:xfrm>
            <a:off x="360000" y="900001"/>
            <a:ext cx="11340000" cy="569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4"/>
          <a:stretch>
            <a:fillRect/>
          </a:stretch>
        </p:blipFill>
        <p:spPr>
          <a:xfrm>
            <a:off x="360000" y="719330"/>
            <a:ext cx="11340000" cy="60486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328" y="3573016"/>
            <a:ext cx="10524200" cy="66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4328" y="4481534"/>
            <a:ext cx="10380184" cy="58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328" y="5303232"/>
            <a:ext cx="10524200" cy="64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328" y="6107068"/>
            <a:ext cx="10380184" cy="66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836712"/>
            <a:ext cx="11340000" cy="593385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2336" y="1772816"/>
            <a:ext cx="10454183" cy="60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9999" y="2639360"/>
            <a:ext cx="10416520" cy="64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2337" y="3545570"/>
            <a:ext cx="10382175" cy="60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2337" y="4409665"/>
            <a:ext cx="10454182" cy="55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2335" y="5315876"/>
            <a:ext cx="10454183" cy="56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3354" y="6135780"/>
            <a:ext cx="8210918" cy="63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22" grpId="0" animBg="1"/>
      <p:bldP spid="28" grpId="0" animBg="1"/>
      <p:bldP spid="31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45135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7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6"/>
          <a:stretch>
            <a:fillRect/>
          </a:stretch>
        </p:blipFill>
        <p:spPr>
          <a:xfrm>
            <a:off x="359999" y="900000"/>
            <a:ext cx="11340000" cy="417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95933"/>
            <a:ext cx="11340000" cy="213326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49"/>
          <a:stretch>
            <a:fillRect/>
          </a:stretch>
        </p:blipFill>
        <p:spPr>
          <a:xfrm>
            <a:off x="360000" y="980728"/>
            <a:ext cx="11340000" cy="172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>
            <a:fillRect/>
          </a:stretch>
        </p:blipFill>
        <p:spPr>
          <a:xfrm>
            <a:off x="1488000" y="683970"/>
            <a:ext cx="9252000" cy="6141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2024-10-10T15:17:10Z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