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62" r:id="rId4"/>
    <p:sldId id="361" r:id="rId5"/>
    <p:sldId id="360" r:id="rId6"/>
    <p:sldId id="359" r:id="rId7"/>
    <p:sldId id="358" r:id="rId8"/>
    <p:sldId id="357" r:id="rId9"/>
    <p:sldId id="356" r:id="rId10"/>
    <p:sldId id="355" r:id="rId11"/>
    <p:sldId id="354" r:id="rId12"/>
    <p:sldId id="352" r:id="rId13"/>
    <p:sldId id="351" r:id="rId14"/>
    <p:sldId id="350" r:id="rId15"/>
    <p:sldId id="349" r:id="rId16"/>
    <p:sldId id="348" r:id="rId17"/>
    <p:sldId id="347" r:id="rId18"/>
    <p:sldId id="346" r:id="rId19"/>
    <p:sldId id="345" r:id="rId20"/>
    <p:sldId id="344" r:id="rId21"/>
    <p:sldId id="343" r:id="rId22"/>
    <p:sldId id="342" r:id="rId23"/>
    <p:sldId id="341" r:id="rId24"/>
    <p:sldId id="340" r:id="rId25"/>
    <p:sldId id="338" r:id="rId26"/>
    <p:sldId id="337" r:id="rId27"/>
    <p:sldId id="336" r:id="rId28"/>
    <p:sldId id="335" r:id="rId29"/>
    <p:sldId id="333" r:id="rId30"/>
    <p:sldId id="332" r:id="rId31"/>
    <p:sldId id="330" r:id="rId32"/>
    <p:sldId id="329" r:id="rId33"/>
    <p:sldId id="328" r:id="rId34"/>
    <p:sldId id="327" r:id="rId35"/>
    <p:sldId id="326" r:id="rId36"/>
    <p:sldId id="325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2024/10/9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2024/10/9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000" y="2988208"/>
            <a:ext cx="10080000" cy="881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433A60-E310-06B4-E540-7A8DC858EE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91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851AC5-6F31-0BE5-AE0B-F3B3F5F44B57}"/>
              </a:ext>
            </a:extLst>
          </p:cNvPr>
          <p:cNvSpPr/>
          <p:nvPr/>
        </p:nvSpPr>
        <p:spPr bwMode="white">
          <a:xfrm>
            <a:off x="10824030" y="2931411"/>
            <a:ext cx="314206" cy="314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488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7D13EA-0C52-0F40-7BE7-A994FEB0D8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43928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D2097D-0184-483B-7C08-7C738F9D1149}"/>
              </a:ext>
            </a:extLst>
          </p:cNvPr>
          <p:cNvSpPr/>
          <p:nvPr/>
        </p:nvSpPr>
        <p:spPr bwMode="white">
          <a:xfrm>
            <a:off x="10795465" y="2074409"/>
            <a:ext cx="352292" cy="314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8EA36F8-008E-E322-5DC6-DEC3F3C8FC1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9" b="8864"/>
          <a:stretch/>
        </p:blipFill>
        <p:spPr>
          <a:xfrm>
            <a:off x="992310" y="5041780"/>
            <a:ext cx="10632544" cy="1798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323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778613-C0DA-90AF-D709-FB7938E609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04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279621-4DC5-0BEB-E7A3-982954C17B78}"/>
              </a:ext>
            </a:extLst>
          </p:cNvPr>
          <p:cNvSpPr/>
          <p:nvPr/>
        </p:nvSpPr>
        <p:spPr bwMode="white">
          <a:xfrm>
            <a:off x="10795465" y="1672638"/>
            <a:ext cx="352292" cy="305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556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F618CE-86B7-743C-09C4-5F85A53A02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83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C5C3B1-1532-C9DC-DC44-35978AEF76B4}"/>
              </a:ext>
            </a:extLst>
          </p:cNvPr>
          <p:cNvSpPr/>
          <p:nvPr/>
        </p:nvSpPr>
        <p:spPr bwMode="white">
          <a:xfrm>
            <a:off x="10833551" y="2328369"/>
            <a:ext cx="285642" cy="314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758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163B4A-C537-F090-AA0B-F1E1FD4290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5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074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BDB76A-8E53-1865-A0A3-65F8676D2D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5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116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AD88E9-57FE-2BC4-2116-755581C328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0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900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7E4C12-6641-AF51-D16D-66E32B2BF5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588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362023-07E8-C24B-BAA8-502B8E7F01CF}"/>
              </a:ext>
            </a:extLst>
          </p:cNvPr>
          <p:cNvSpPr/>
          <p:nvPr/>
        </p:nvSpPr>
        <p:spPr bwMode="white">
          <a:xfrm>
            <a:off x="1007455" y="2276872"/>
            <a:ext cx="9959395" cy="1081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926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575192-A12F-FAA9-F136-FD0AFE436E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439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C2B7CC-242A-85A3-0976-ABB531C41BA2}"/>
              </a:ext>
            </a:extLst>
          </p:cNvPr>
          <p:cNvSpPr/>
          <p:nvPr/>
        </p:nvSpPr>
        <p:spPr bwMode="white">
          <a:xfrm>
            <a:off x="978891" y="2852936"/>
            <a:ext cx="9941645" cy="1191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398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76819C-8A02-37EA-AB54-6305A67DC4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48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2E9C05-E317-2B3C-7439-9ACEDB2F1BB2}"/>
              </a:ext>
            </a:extLst>
          </p:cNvPr>
          <p:cNvSpPr/>
          <p:nvPr/>
        </p:nvSpPr>
        <p:spPr bwMode="white">
          <a:xfrm>
            <a:off x="978891" y="2957405"/>
            <a:ext cx="9959395" cy="361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E80C24-6451-A3AF-6A2B-DAAC566A93DE}"/>
              </a:ext>
            </a:extLst>
          </p:cNvPr>
          <p:cNvSpPr/>
          <p:nvPr/>
        </p:nvSpPr>
        <p:spPr bwMode="white">
          <a:xfrm>
            <a:off x="997934" y="3547957"/>
            <a:ext cx="9959395" cy="361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6424C2-EA74-EDB5-16AD-D30E3C9A8A4B}"/>
              </a:ext>
            </a:extLst>
          </p:cNvPr>
          <p:cNvSpPr/>
          <p:nvPr/>
        </p:nvSpPr>
        <p:spPr bwMode="white">
          <a:xfrm>
            <a:off x="978890" y="4138509"/>
            <a:ext cx="9987959" cy="361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239B38-DBF2-85FA-E0E9-EF2F71D3E733}"/>
              </a:ext>
            </a:extLst>
          </p:cNvPr>
          <p:cNvSpPr/>
          <p:nvPr/>
        </p:nvSpPr>
        <p:spPr bwMode="white">
          <a:xfrm>
            <a:off x="997934" y="4738585"/>
            <a:ext cx="9968916" cy="476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528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76D172-AB00-1E9C-D398-2A11F33A08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7493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06580BE-07BB-DED7-EAC1-644089FB16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76872"/>
            <a:ext cx="11340000" cy="325239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5459D6-AA43-1D6C-8000-E535A8EEE070}"/>
              </a:ext>
            </a:extLst>
          </p:cNvPr>
          <p:cNvSpPr/>
          <p:nvPr/>
        </p:nvSpPr>
        <p:spPr bwMode="white">
          <a:xfrm>
            <a:off x="10795465" y="3688466"/>
            <a:ext cx="352292" cy="314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95F216-9750-FBAC-7EDA-80E39CED3A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0676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A8224E-77F4-3A08-A44A-D1D8E4D8B67D}"/>
              </a:ext>
            </a:extLst>
          </p:cNvPr>
          <p:cNvSpPr/>
          <p:nvPr/>
        </p:nvSpPr>
        <p:spPr bwMode="white">
          <a:xfrm>
            <a:off x="321914" y="1556792"/>
            <a:ext cx="10094566" cy="498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442F79-433A-6708-639E-223825B869F3}"/>
              </a:ext>
            </a:extLst>
          </p:cNvPr>
          <p:cNvSpPr/>
          <p:nvPr/>
        </p:nvSpPr>
        <p:spPr bwMode="white">
          <a:xfrm>
            <a:off x="321914" y="2198891"/>
            <a:ext cx="9978438" cy="36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1D19E25-E8EF-0752-9E7B-FDDE41B55D47}"/>
              </a:ext>
            </a:extLst>
          </p:cNvPr>
          <p:cNvSpPr/>
          <p:nvPr/>
        </p:nvSpPr>
        <p:spPr bwMode="white">
          <a:xfrm>
            <a:off x="321914" y="2800583"/>
            <a:ext cx="5558062" cy="36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97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651095-C6DD-2593-12E0-4345DD9D3C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1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623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A192BD-BA5C-0786-0DB1-90F3DA7C46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1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659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401145-F71D-6E7E-BE96-E9D491CD66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292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431AB2-F54A-237C-1F83-68F1127551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6470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181493A-7002-AD8F-B9B0-EF1F209F095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11161"/>
          <a:stretch/>
        </p:blipFill>
        <p:spPr>
          <a:xfrm>
            <a:off x="983432" y="2842067"/>
            <a:ext cx="10081120" cy="61578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F90B10-FE73-EAC5-8A92-EA49BF7B58D9}"/>
              </a:ext>
            </a:extLst>
          </p:cNvPr>
          <p:cNvSpPr/>
          <p:nvPr/>
        </p:nvSpPr>
        <p:spPr bwMode="white">
          <a:xfrm>
            <a:off x="911424" y="2842067"/>
            <a:ext cx="9433048" cy="586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088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2BA43A-8C01-5CA2-DB75-AA9A7AF7F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40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37BD73-B779-43A1-FDE7-CB381D6FA57D}"/>
              </a:ext>
            </a:extLst>
          </p:cNvPr>
          <p:cNvSpPr/>
          <p:nvPr/>
        </p:nvSpPr>
        <p:spPr bwMode="white">
          <a:xfrm>
            <a:off x="978890" y="3501008"/>
            <a:ext cx="9941645" cy="1163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36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9C8AAA-8A3B-D995-27BE-AF5CAD232B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238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C4438B-1269-BBF9-D602-AB2ED1FA8677}"/>
              </a:ext>
            </a:extLst>
          </p:cNvPr>
          <p:cNvSpPr/>
          <p:nvPr/>
        </p:nvSpPr>
        <p:spPr bwMode="white">
          <a:xfrm>
            <a:off x="978891" y="2276872"/>
            <a:ext cx="9978439" cy="1146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143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86EDC3-E339-6ED7-FB5D-586646A2EC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6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20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FD413C-EBB8-45FF-D972-BE3C8CE64D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1769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0E81EF8-0B05-374F-9C5C-A00C02D72F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17939"/>
            <a:ext cx="11340000" cy="2601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716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C1577C-4EE1-39B7-7627-8E2BCB15F6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931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ACA541-53C3-10D2-2E89-698DB951B6DA}"/>
              </a:ext>
            </a:extLst>
          </p:cNvPr>
          <p:cNvSpPr/>
          <p:nvPr/>
        </p:nvSpPr>
        <p:spPr bwMode="white">
          <a:xfrm>
            <a:off x="1007455" y="2932093"/>
            <a:ext cx="9978438" cy="352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AB6155-0637-EAE7-0804-7536B8D60061}"/>
              </a:ext>
            </a:extLst>
          </p:cNvPr>
          <p:cNvSpPr/>
          <p:nvPr/>
        </p:nvSpPr>
        <p:spPr bwMode="white">
          <a:xfrm>
            <a:off x="1007455" y="3514054"/>
            <a:ext cx="9978438" cy="362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FF7075-04A1-1489-212A-82CA3E983419}"/>
              </a:ext>
            </a:extLst>
          </p:cNvPr>
          <p:cNvSpPr/>
          <p:nvPr/>
        </p:nvSpPr>
        <p:spPr bwMode="white">
          <a:xfrm>
            <a:off x="911423" y="4077072"/>
            <a:ext cx="10074469" cy="4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AF2296A-F6CA-4CA5-3B52-450738E92491}"/>
              </a:ext>
            </a:extLst>
          </p:cNvPr>
          <p:cNvSpPr/>
          <p:nvPr/>
        </p:nvSpPr>
        <p:spPr bwMode="white">
          <a:xfrm>
            <a:off x="1045540" y="4668574"/>
            <a:ext cx="3754316" cy="38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200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92FDCB-4DF3-C4A7-AAAD-48A7981F21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69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F73837-3213-14ED-C97F-40AB1008CBC0}"/>
              </a:ext>
            </a:extLst>
          </p:cNvPr>
          <p:cNvSpPr/>
          <p:nvPr/>
        </p:nvSpPr>
        <p:spPr bwMode="white">
          <a:xfrm>
            <a:off x="10833551" y="2291012"/>
            <a:ext cx="295164" cy="323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862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D4C929-262C-1FF5-7B6F-CF10060EFA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02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841073-87B6-CF4E-842D-E1171B9A1A24}"/>
              </a:ext>
            </a:extLst>
          </p:cNvPr>
          <p:cNvSpPr/>
          <p:nvPr/>
        </p:nvSpPr>
        <p:spPr bwMode="white">
          <a:xfrm>
            <a:off x="978891" y="2950015"/>
            <a:ext cx="10013653" cy="352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E06DDA-266B-D6A1-A090-65A82931D733}"/>
              </a:ext>
            </a:extLst>
          </p:cNvPr>
          <p:cNvSpPr/>
          <p:nvPr/>
        </p:nvSpPr>
        <p:spPr bwMode="white">
          <a:xfrm>
            <a:off x="988413" y="3541183"/>
            <a:ext cx="10004131" cy="50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E5020967-A501-1DD9-5256-88185FE644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65"/>
          <a:stretch/>
        </p:blipFill>
        <p:spPr>
          <a:xfrm>
            <a:off x="1046562" y="4050438"/>
            <a:ext cx="9121305" cy="628795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4E06DDA-266B-D6A1-A090-65A82931D733}"/>
              </a:ext>
            </a:extLst>
          </p:cNvPr>
          <p:cNvSpPr/>
          <p:nvPr/>
        </p:nvSpPr>
        <p:spPr bwMode="white">
          <a:xfrm>
            <a:off x="1046562" y="4095678"/>
            <a:ext cx="10004131" cy="50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68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CACF31-C305-26B9-10E3-CC8E2B02D3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20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78193C-CEA1-6B5E-1FDC-0D5996E40E1C}"/>
              </a:ext>
            </a:extLst>
          </p:cNvPr>
          <p:cNvSpPr/>
          <p:nvPr/>
        </p:nvSpPr>
        <p:spPr bwMode="white">
          <a:xfrm>
            <a:off x="978891" y="2956851"/>
            <a:ext cx="9940353" cy="352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1960A2-A548-56E4-8350-10E809A84EF8}"/>
              </a:ext>
            </a:extLst>
          </p:cNvPr>
          <p:cNvSpPr/>
          <p:nvPr/>
        </p:nvSpPr>
        <p:spPr bwMode="white">
          <a:xfrm>
            <a:off x="997934" y="3547244"/>
            <a:ext cx="9930830" cy="352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884AA1-8B64-140E-3571-61809DF5EFFF}"/>
              </a:ext>
            </a:extLst>
          </p:cNvPr>
          <p:cNvSpPr/>
          <p:nvPr/>
        </p:nvSpPr>
        <p:spPr bwMode="white">
          <a:xfrm>
            <a:off x="997934" y="4137636"/>
            <a:ext cx="9930830" cy="361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553DAE2-2476-1006-D079-DCF098FF7696}"/>
              </a:ext>
            </a:extLst>
          </p:cNvPr>
          <p:cNvSpPr/>
          <p:nvPr/>
        </p:nvSpPr>
        <p:spPr bwMode="white">
          <a:xfrm>
            <a:off x="959848" y="4728029"/>
            <a:ext cx="9968916" cy="361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A25E7CC-04A0-FA21-B045-F0D25AEA8802}"/>
              </a:ext>
            </a:extLst>
          </p:cNvPr>
          <p:cNvSpPr/>
          <p:nvPr/>
        </p:nvSpPr>
        <p:spPr bwMode="white">
          <a:xfrm>
            <a:off x="1016977" y="5318422"/>
            <a:ext cx="9949874" cy="361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4C4F321-82D1-6065-4249-624DDA4A950A}"/>
              </a:ext>
            </a:extLst>
          </p:cNvPr>
          <p:cNvSpPr/>
          <p:nvPr/>
        </p:nvSpPr>
        <p:spPr bwMode="white">
          <a:xfrm>
            <a:off x="997934" y="5918337"/>
            <a:ext cx="8266418" cy="352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585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1" grpId="0" animBg="1"/>
      <p:bldP spid="1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E23A74-CFB9-3A81-7AE6-3F3A849118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8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791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94E693-48D7-67D9-DC34-EF06857B2B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4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14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BB3D6C-5651-D5B4-F82E-98E8755834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3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615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189162-2EEE-D785-ABC5-7DC3A86F68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1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740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5A5E0D-F550-66E8-A7F0-FBFD5D8A87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898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FAB109-57AE-001C-F47F-27E8D0184AFA}"/>
              </a:ext>
            </a:extLst>
          </p:cNvPr>
          <p:cNvSpPr/>
          <p:nvPr/>
        </p:nvSpPr>
        <p:spPr bwMode="white">
          <a:xfrm>
            <a:off x="321914" y="1595553"/>
            <a:ext cx="10670630" cy="352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873C8F-EC03-D68A-B8CD-FFECBC898ED9}"/>
              </a:ext>
            </a:extLst>
          </p:cNvPr>
          <p:cNvSpPr/>
          <p:nvPr/>
        </p:nvSpPr>
        <p:spPr bwMode="white">
          <a:xfrm>
            <a:off x="321914" y="2195825"/>
            <a:ext cx="10742638" cy="352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1FCCC19-1BFA-6A94-C088-EE910B084354}"/>
              </a:ext>
            </a:extLst>
          </p:cNvPr>
          <p:cNvSpPr/>
          <p:nvPr/>
        </p:nvSpPr>
        <p:spPr bwMode="white">
          <a:xfrm>
            <a:off x="321914" y="2777041"/>
            <a:ext cx="10670630" cy="352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13337B4-9884-6F40-F9C9-A84BD89475DE}"/>
              </a:ext>
            </a:extLst>
          </p:cNvPr>
          <p:cNvSpPr/>
          <p:nvPr/>
        </p:nvSpPr>
        <p:spPr bwMode="white">
          <a:xfrm>
            <a:off x="321914" y="3377313"/>
            <a:ext cx="10742638" cy="343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8676676-02C1-1A18-D9D7-AE9E3FEA6B7D}"/>
              </a:ext>
            </a:extLst>
          </p:cNvPr>
          <p:cNvSpPr/>
          <p:nvPr/>
        </p:nvSpPr>
        <p:spPr bwMode="white">
          <a:xfrm>
            <a:off x="321914" y="3977585"/>
            <a:ext cx="10670630" cy="343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39E05F2-D5AC-2FFD-108D-19C78391753C}"/>
              </a:ext>
            </a:extLst>
          </p:cNvPr>
          <p:cNvSpPr/>
          <p:nvPr/>
        </p:nvSpPr>
        <p:spPr bwMode="white">
          <a:xfrm>
            <a:off x="321914" y="4568329"/>
            <a:ext cx="8510390" cy="343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972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2" grpId="0" animBg="1"/>
      <p:bldP spid="16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19E9CE-A5CC-6A3A-D04D-E0F6EFA6B5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33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D2241B-DC53-206C-F342-36D113C4AC8A}"/>
              </a:ext>
            </a:extLst>
          </p:cNvPr>
          <p:cNvSpPr/>
          <p:nvPr/>
        </p:nvSpPr>
        <p:spPr bwMode="white">
          <a:xfrm>
            <a:off x="10804987" y="2338400"/>
            <a:ext cx="352292" cy="304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12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8BA081-4E6B-664B-374B-94D1C1B183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523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7A8BE5-5344-527C-3CE8-AA9A51A4A846}"/>
              </a:ext>
            </a:extLst>
          </p:cNvPr>
          <p:cNvSpPr/>
          <p:nvPr/>
        </p:nvSpPr>
        <p:spPr bwMode="white">
          <a:xfrm>
            <a:off x="10833551" y="2311594"/>
            <a:ext cx="304685" cy="32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991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A1F24C-54CA-88F1-08DD-4F855DF2F1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57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77ACFC-9DBF-5F37-8AF0-CADBB2795BF4}"/>
              </a:ext>
            </a:extLst>
          </p:cNvPr>
          <p:cNvSpPr/>
          <p:nvPr/>
        </p:nvSpPr>
        <p:spPr bwMode="white">
          <a:xfrm>
            <a:off x="10824030" y="2950234"/>
            <a:ext cx="314206" cy="314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896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BA89E1-255B-C2A8-9C46-4F774D33A4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99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8EB40C-DC2A-E71F-9625-F80EEAD4CDAC}"/>
              </a:ext>
            </a:extLst>
          </p:cNvPr>
          <p:cNvSpPr/>
          <p:nvPr/>
        </p:nvSpPr>
        <p:spPr bwMode="white">
          <a:xfrm>
            <a:off x="10795465" y="3588825"/>
            <a:ext cx="361813" cy="314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916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5B6910-ABED-DEA3-1F9E-79F0AE39C6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88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C069EC-6E37-73F4-FB77-B28349A928CB}"/>
              </a:ext>
            </a:extLst>
          </p:cNvPr>
          <p:cNvSpPr/>
          <p:nvPr/>
        </p:nvSpPr>
        <p:spPr bwMode="white">
          <a:xfrm>
            <a:off x="10795465" y="2311120"/>
            <a:ext cx="361813" cy="305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974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29062E-AD83-E667-27B4-D2CE8D9AA2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72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1D4C6D-3883-EF3D-8AFE-EB7E54A1B833}"/>
              </a:ext>
            </a:extLst>
          </p:cNvPr>
          <p:cNvSpPr/>
          <p:nvPr/>
        </p:nvSpPr>
        <p:spPr bwMode="white">
          <a:xfrm>
            <a:off x="10833551" y="1662735"/>
            <a:ext cx="295164" cy="314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1718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2024-10-09T11:26:58Z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