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17737"/>
            <a:ext cx="11520000" cy="622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5A86A-061D-2652-684A-BFAD5FA87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0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0F2FE-CB93-66B1-E083-468C32B0E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7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336FE-4008-B9BF-DB11-FED56B67FF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9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B7CD3-890F-4A03-35B2-07A0BE6E9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2024-10-10T09:31:49Z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