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24" r:id="rId3"/>
    <p:sldId id="348" r:id="rId4"/>
    <p:sldId id="347" r:id="rId5"/>
    <p:sldId id="346" r:id="rId6"/>
    <p:sldId id="344" r:id="rId7"/>
    <p:sldId id="341" r:id="rId8"/>
    <p:sldId id="340" r:id="rId9"/>
    <p:sldId id="339" r:id="rId10"/>
    <p:sldId id="336" r:id="rId11"/>
    <p:sldId id="335" r:id="rId12"/>
    <p:sldId id="334" r:id="rId13"/>
    <p:sldId id="333" r:id="rId14"/>
    <p:sldId id="332" r:id="rId15"/>
    <p:sldId id="330" r:id="rId16"/>
    <p:sldId id="329" r:id="rId17"/>
    <p:sldId id="328" r:id="rId18"/>
    <p:sldId id="327" r:id="rId19"/>
    <p:sldId id="325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22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2024/10/10 Thursday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2024/10/10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52208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6000" y="2992540"/>
            <a:ext cx="10080000" cy="872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36AA1A-DE9B-2FAC-3280-B42F963F5A3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62"/>
          <a:stretch/>
        </p:blipFill>
        <p:spPr>
          <a:xfrm>
            <a:off x="360000" y="739625"/>
            <a:ext cx="11340000" cy="596631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E62EB9-E918-758C-C266-257B75898AE7}"/>
              </a:ext>
            </a:extLst>
          </p:cNvPr>
          <p:cNvSpPr/>
          <p:nvPr/>
        </p:nvSpPr>
        <p:spPr bwMode="white">
          <a:xfrm>
            <a:off x="10344472" y="3933056"/>
            <a:ext cx="79208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7332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BFBF35-505F-C17E-9106-326CBC29C6C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36"/>
          <a:stretch/>
        </p:blipFill>
        <p:spPr>
          <a:xfrm>
            <a:off x="1200000" y="692686"/>
            <a:ext cx="9792000" cy="612019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23479B-91B1-1F6E-567F-D37C8001C8B1}"/>
              </a:ext>
            </a:extLst>
          </p:cNvPr>
          <p:cNvSpPr/>
          <p:nvPr/>
        </p:nvSpPr>
        <p:spPr bwMode="white">
          <a:xfrm>
            <a:off x="9840416" y="2564904"/>
            <a:ext cx="5760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8488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5EA02E-8EC8-8B72-B605-1790A2FA0A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0583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929248-D4A1-B798-CB51-1C57ECD1AF60}"/>
              </a:ext>
            </a:extLst>
          </p:cNvPr>
          <p:cNvSpPr/>
          <p:nvPr/>
        </p:nvSpPr>
        <p:spPr bwMode="white">
          <a:xfrm>
            <a:off x="10528866" y="4262740"/>
            <a:ext cx="371335" cy="400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3528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EABA4D-6D18-E188-56E7-B014DEC37F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10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173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0BB922-AE41-2BA4-1659-DCD9540AC8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4444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635833-E073-D9D8-4C1F-FB0B36DD8E72}"/>
              </a:ext>
            </a:extLst>
          </p:cNvPr>
          <p:cNvSpPr/>
          <p:nvPr/>
        </p:nvSpPr>
        <p:spPr bwMode="white">
          <a:xfrm>
            <a:off x="10557430" y="4158525"/>
            <a:ext cx="342770" cy="390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FE37DBA-E2B9-2CC9-A5A8-12473206699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73" b="17379"/>
          <a:stretch/>
        </p:blipFill>
        <p:spPr>
          <a:xfrm>
            <a:off x="929180" y="4924791"/>
            <a:ext cx="9120376" cy="1808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522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42C1D1-FCB8-62DC-20E2-C6DB87711F9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81"/>
          <a:stretch/>
        </p:blipFill>
        <p:spPr>
          <a:xfrm>
            <a:off x="1596000" y="666062"/>
            <a:ext cx="9000000" cy="6163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090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434BC8-29F6-75D3-A0BF-AE6F16541BB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58"/>
          <a:stretch/>
        </p:blipFill>
        <p:spPr>
          <a:xfrm>
            <a:off x="1931856" y="970977"/>
            <a:ext cx="8328288" cy="4474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6976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08530F-85D4-56DA-8C81-C61C9ED422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4407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4432E7-95E7-DEA1-185F-3C3E5F299113}"/>
              </a:ext>
            </a:extLst>
          </p:cNvPr>
          <p:cNvSpPr/>
          <p:nvPr/>
        </p:nvSpPr>
        <p:spPr bwMode="white">
          <a:xfrm>
            <a:off x="2311889" y="3188941"/>
            <a:ext cx="399899" cy="391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0F901F4-63BD-F1F7-E330-BEBDD35A61A2}"/>
              </a:ext>
            </a:extLst>
          </p:cNvPr>
          <p:cNvSpPr/>
          <p:nvPr/>
        </p:nvSpPr>
        <p:spPr bwMode="white">
          <a:xfrm>
            <a:off x="9138740" y="3188941"/>
            <a:ext cx="1047355" cy="429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2008792-4FB8-69C5-E8EA-4207A76D449B}"/>
              </a:ext>
            </a:extLst>
          </p:cNvPr>
          <p:cNvSpPr/>
          <p:nvPr/>
        </p:nvSpPr>
        <p:spPr bwMode="white">
          <a:xfrm>
            <a:off x="5472997" y="4276188"/>
            <a:ext cx="418942" cy="371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5990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7F5A3F-7BBA-22C0-8F1C-95E50C55C1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630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072419-3804-39E0-4CD1-12D3F4C70F5E}"/>
              </a:ext>
            </a:extLst>
          </p:cNvPr>
          <p:cNvSpPr/>
          <p:nvPr/>
        </p:nvSpPr>
        <p:spPr bwMode="white">
          <a:xfrm>
            <a:off x="1169319" y="3180911"/>
            <a:ext cx="9391177" cy="458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5478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3C733E-E7FD-FD23-44D8-A55BE851F9E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"/>
          <a:stretch/>
        </p:blipFill>
        <p:spPr>
          <a:xfrm>
            <a:off x="1686000" y="692691"/>
            <a:ext cx="8820000" cy="612123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C0A9EC4-9780-A623-D310-F4B3CEDC931E}"/>
              </a:ext>
            </a:extLst>
          </p:cNvPr>
          <p:cNvSpPr/>
          <p:nvPr/>
        </p:nvSpPr>
        <p:spPr bwMode="white">
          <a:xfrm>
            <a:off x="2279576" y="3212862"/>
            <a:ext cx="7776864" cy="511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11CCA9E-623B-F715-C5C4-F7BE0C44BCCA}"/>
              </a:ext>
            </a:extLst>
          </p:cNvPr>
          <p:cNvSpPr/>
          <p:nvPr/>
        </p:nvSpPr>
        <p:spPr bwMode="white">
          <a:xfrm>
            <a:off x="2279576" y="3958171"/>
            <a:ext cx="7704856" cy="550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C430D8D7-5C66-E177-4760-EE88615F30B8}"/>
              </a:ext>
            </a:extLst>
          </p:cNvPr>
          <p:cNvSpPr/>
          <p:nvPr/>
        </p:nvSpPr>
        <p:spPr bwMode="white">
          <a:xfrm>
            <a:off x="2279576" y="4743272"/>
            <a:ext cx="7704856" cy="557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F2400059-17C7-F8EF-9049-1846397C62EB}"/>
              </a:ext>
            </a:extLst>
          </p:cNvPr>
          <p:cNvSpPr/>
          <p:nvPr/>
        </p:nvSpPr>
        <p:spPr bwMode="white">
          <a:xfrm>
            <a:off x="2279576" y="5535360"/>
            <a:ext cx="8064896" cy="557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6146093E-05F3-5B01-A224-6AEF7FBC6E78}"/>
              </a:ext>
            </a:extLst>
          </p:cNvPr>
          <p:cNvSpPr/>
          <p:nvPr/>
        </p:nvSpPr>
        <p:spPr bwMode="white">
          <a:xfrm>
            <a:off x="2279576" y="6271080"/>
            <a:ext cx="5256584" cy="542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0713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  <p:bldP spid="19" grpId="0" animBg="1"/>
      <p:bldP spid="22" grpId="0" animBg="1"/>
      <p:bldP spid="2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568" y="909320"/>
            <a:ext cx="11340000" cy="5400000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4260368" y="1746528"/>
            <a:ext cx="140358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7278604" y="1746528"/>
            <a:ext cx="905628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367808" y="2031096"/>
            <a:ext cx="201622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7278604" y="2952376"/>
            <a:ext cx="905628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9408368" y="2952376"/>
            <a:ext cx="792088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7968208" y="3262424"/>
            <a:ext cx="720080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5313056" y="3839920"/>
            <a:ext cx="504056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5565084" y="4161064"/>
            <a:ext cx="96296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8235474" y="4187024"/>
            <a:ext cx="1604942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4659456" y="5056332"/>
            <a:ext cx="500440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4857492" y="5412538"/>
            <a:ext cx="1166500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6672064" y="5992912"/>
            <a:ext cx="1512168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568" y="909320"/>
            <a:ext cx="11340000" cy="459188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7448" y="764704"/>
            <a:ext cx="10574120" cy="25202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58860" y="3301008"/>
            <a:ext cx="461076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61694" y="3654168"/>
            <a:ext cx="1214426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13758" y="3945094"/>
            <a:ext cx="675368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568907" y="3945094"/>
            <a:ext cx="751229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153232" y="4571984"/>
            <a:ext cx="574616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064472" y="4932024"/>
            <a:ext cx="831728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031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604BC7-E886-F1CB-FD96-2280C0C5A80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74"/>
          <a:stretch/>
        </p:blipFill>
        <p:spPr>
          <a:xfrm>
            <a:off x="360000" y="1772817"/>
            <a:ext cx="11340000" cy="446449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000" y="908720"/>
            <a:ext cx="11340000" cy="626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4724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C7A1E8-45E2-0C62-9029-1A0FF3EE452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63"/>
          <a:stretch/>
        </p:blipFill>
        <p:spPr>
          <a:xfrm>
            <a:off x="1568640" y="1007016"/>
            <a:ext cx="6672104" cy="2206247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D4A33B1F-E5B8-172A-982A-2DDCB4E8386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468"/>
          <a:stretch/>
        </p:blipFill>
        <p:spPr>
          <a:xfrm>
            <a:off x="360000" y="3284984"/>
            <a:ext cx="11340000" cy="309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8241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942D61-1F03-F910-39C8-16132BAE9D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87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1325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F3C645-1E23-45D1-D4B0-691E536CEC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001544"/>
            <a:ext cx="11340000" cy="445179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000" y="1052736"/>
            <a:ext cx="11340000" cy="631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64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A40DEB-50E4-FA1E-EDFC-A01CC2C90A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662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CC8909-2962-BB47-A944-BC59679E3551}"/>
              </a:ext>
            </a:extLst>
          </p:cNvPr>
          <p:cNvSpPr/>
          <p:nvPr/>
        </p:nvSpPr>
        <p:spPr bwMode="white">
          <a:xfrm>
            <a:off x="9957581" y="1043052"/>
            <a:ext cx="380856" cy="40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0181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8A893A-20B7-CA9A-4936-A57B1A04BD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696"/>
            <a:ext cx="11340000" cy="181327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AAAF53-893F-13D1-F50A-883F4155B722}"/>
              </a:ext>
            </a:extLst>
          </p:cNvPr>
          <p:cNvSpPr/>
          <p:nvPr/>
        </p:nvSpPr>
        <p:spPr bwMode="white">
          <a:xfrm>
            <a:off x="10500302" y="1981077"/>
            <a:ext cx="437984" cy="391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6B53E6A-6C1D-CAB6-09E6-15FBA7367C9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733" b="7866"/>
          <a:stretch/>
        </p:blipFill>
        <p:spPr>
          <a:xfrm>
            <a:off x="3503712" y="2035941"/>
            <a:ext cx="5796644" cy="3149354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F4BACA2E-86BA-A4B1-85D8-A2B6E0E29D4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9" b="18580"/>
          <a:stretch/>
        </p:blipFill>
        <p:spPr>
          <a:xfrm>
            <a:off x="920608" y="5086824"/>
            <a:ext cx="10200496" cy="1736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962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1</Words>
  <Application>Microsoft Office PowerPoint</Application>
  <PresentationFormat>宽屏</PresentationFormat>
  <Paragraphs>1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4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2024-10-10T03:47:49Z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