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057598"/>
            <a:ext cx="11520000" cy="742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DD5E63-EF61-701E-0FAA-537F0EC778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3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91D7C5-9CE1-F278-12D5-FB0E06DE23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75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BCA16-5B2C-7D5D-542E-3F3DFEE2FC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00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7DF0F-0B95-1DA1-9F8F-23C69BD3C3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3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86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2024-10-10T12:55:41Z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