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2024/10/9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78141"/>
            <a:ext cx="11520000" cy="5017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E26C5-91F9-F23B-A78E-02EF6F1F2E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687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8AFB29-ECAF-EB22-6A19-57884F5D4239}"/>
              </a:ext>
            </a:extLst>
          </p:cNvPr>
          <p:cNvSpPr/>
          <p:nvPr/>
        </p:nvSpPr>
        <p:spPr bwMode="white">
          <a:xfrm>
            <a:off x="9408368" y="1340768"/>
            <a:ext cx="229163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631D88-4501-29C9-FFFB-C745C92B3A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2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27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C7416-D6B2-3917-4CAC-75DB29BC1A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78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F3EA75-6D2B-E296-390C-254AD65B02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1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13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2024-10-09T12:16:10Z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