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3" r:id="rId9"/>
    <p:sldId id="360" r:id="rId10"/>
    <p:sldId id="352" r:id="rId11"/>
    <p:sldId id="351" r:id="rId12"/>
    <p:sldId id="350" r:id="rId13"/>
    <p:sldId id="349" r:id="rId14"/>
    <p:sldId id="348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7" r:id="rId23"/>
    <p:sldId id="336" r:id="rId24"/>
    <p:sldId id="335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176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713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000" y="2981034"/>
            <a:ext cx="6120000" cy="8959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717F6-6ED7-4C96-BC91-7D1393A65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43226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69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0ECFF-EC1C-28C6-8CB4-71C8F1429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9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C1F95-0BDC-D83D-D9DC-F32B39031EB9}"/>
              </a:ext>
            </a:extLst>
          </p:cNvPr>
          <p:cNvSpPr/>
          <p:nvPr/>
        </p:nvSpPr>
        <p:spPr bwMode="white">
          <a:xfrm>
            <a:off x="9967103" y="2053871"/>
            <a:ext cx="380856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80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47EAE-E919-0CD5-D195-7F3E982A83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696000" y="683530"/>
            <a:ext cx="10800000" cy="6135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54FC72-5523-C6BE-D4DF-8EBFC93182D5}"/>
              </a:ext>
            </a:extLst>
          </p:cNvPr>
          <p:cNvSpPr/>
          <p:nvPr/>
        </p:nvSpPr>
        <p:spPr bwMode="white">
          <a:xfrm>
            <a:off x="10128448" y="2564904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4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8F675-CB3B-BB52-254D-907AB9326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37AC1-4934-26E0-3D6C-0E775781D039}"/>
              </a:ext>
            </a:extLst>
          </p:cNvPr>
          <p:cNvSpPr/>
          <p:nvPr/>
        </p:nvSpPr>
        <p:spPr bwMode="white">
          <a:xfrm>
            <a:off x="10557430" y="3928636"/>
            <a:ext cx="352292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2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4BF51-9F67-19C5-94C5-BA41BD90C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864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DB9C1-2A97-FEA6-7C5F-4C0A3435D1DF}"/>
              </a:ext>
            </a:extLst>
          </p:cNvPr>
          <p:cNvSpPr/>
          <p:nvPr/>
        </p:nvSpPr>
        <p:spPr bwMode="white">
          <a:xfrm>
            <a:off x="10557430" y="918399"/>
            <a:ext cx="342770" cy="40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2D01AF-20D5-1BA0-9BE2-EFFC41D38C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42582" b="2908"/>
          <a:stretch/>
        </p:blipFill>
        <p:spPr>
          <a:xfrm>
            <a:off x="3518290" y="1493066"/>
            <a:ext cx="5023420" cy="524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1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F4CFD-70B8-FC33-B65E-C513E6CD6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41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FE2576-B76D-3296-34E8-A46E8EE96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936"/>
            <a:ext cx="11340000" cy="19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9ED85-A014-F867-53B1-2DD28F4F6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5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15B26-0A39-3F56-3C43-D5C9AC300125}"/>
              </a:ext>
            </a:extLst>
          </p:cNvPr>
          <p:cNvSpPr/>
          <p:nvPr/>
        </p:nvSpPr>
        <p:spPr bwMode="white">
          <a:xfrm>
            <a:off x="10528866" y="3970064"/>
            <a:ext cx="371335" cy="4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72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54DA4-26A7-9BC9-733A-D2DC37BDB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B254E-8A41-E931-20C8-19663AB827AD}"/>
              </a:ext>
            </a:extLst>
          </p:cNvPr>
          <p:cNvSpPr/>
          <p:nvPr/>
        </p:nvSpPr>
        <p:spPr bwMode="white">
          <a:xfrm>
            <a:off x="10557430" y="4920205"/>
            <a:ext cx="342770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6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8D7D5-9F73-7F67-8B5C-41FC91B5F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8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A85C3-BFD7-DD44-C4DE-FD3F95E1A7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416000" y="692696"/>
            <a:ext cx="9360000" cy="6116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14352-81E0-A3B3-9A8E-D8471BC9FEF1}"/>
              </a:ext>
            </a:extLst>
          </p:cNvPr>
          <p:cNvSpPr/>
          <p:nvPr/>
        </p:nvSpPr>
        <p:spPr bwMode="white">
          <a:xfrm>
            <a:off x="9768408" y="3105958"/>
            <a:ext cx="576064" cy="4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13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9906"/>
            <a:ext cx="11340000" cy="44125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879976" y="1772816"/>
            <a:ext cx="324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888088" y="1772816"/>
            <a:ext cx="2880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625302" y="2042572"/>
            <a:ext cx="56374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37713" y="2366636"/>
            <a:ext cx="56619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879976" y="333851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55840" y="3676426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85932" y="367642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544272" y="4049454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10209" y="4316765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66662" y="4662014"/>
            <a:ext cx="1073333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F8A67-AB3E-68CE-9AA1-41AFDCEE0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3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B0AA6-FB39-9A68-7B6D-A5D70B222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91"/>
            <a:ext cx="11160000" cy="2690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CF0AC-C3BA-A05B-DE15-AFD48336CBA1}"/>
              </a:ext>
            </a:extLst>
          </p:cNvPr>
          <p:cNvSpPr/>
          <p:nvPr/>
        </p:nvSpPr>
        <p:spPr bwMode="white">
          <a:xfrm>
            <a:off x="9696400" y="1578758"/>
            <a:ext cx="720080" cy="62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867E301-4F06-97F6-9BE9-2DD1EFD691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6"/>
          <a:stretch/>
        </p:blipFill>
        <p:spPr>
          <a:xfrm>
            <a:off x="360000" y="3336885"/>
            <a:ext cx="11160000" cy="348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7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FF80D-E5BD-E05B-3EC3-2CB0973E1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4EC4B-989B-6A36-54CE-1A33DCF0DEDD}"/>
              </a:ext>
            </a:extLst>
          </p:cNvPr>
          <p:cNvSpPr/>
          <p:nvPr/>
        </p:nvSpPr>
        <p:spPr bwMode="white">
          <a:xfrm>
            <a:off x="10500302" y="5842963"/>
            <a:ext cx="437984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4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616D7-827F-4BE2-9271-9000E3942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84BF6-083D-47F8-5F39-BA2177501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27507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DB0B7B-3B6C-A5D7-F6BC-378615AD2924}"/>
              </a:ext>
            </a:extLst>
          </p:cNvPr>
          <p:cNvSpPr/>
          <p:nvPr/>
        </p:nvSpPr>
        <p:spPr bwMode="white">
          <a:xfrm>
            <a:off x="10509823" y="2818246"/>
            <a:ext cx="380856" cy="4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8FE828-4554-FC65-2539-E1FB548E6C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 b="5080"/>
          <a:stretch/>
        </p:blipFill>
        <p:spPr>
          <a:xfrm>
            <a:off x="5519936" y="2404519"/>
            <a:ext cx="3745714" cy="272062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530C3D9-3C19-FCE1-DD97-4582469F96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13537"/>
          <a:stretch/>
        </p:blipFill>
        <p:spPr>
          <a:xfrm>
            <a:off x="1228548" y="5139828"/>
            <a:ext cx="8760336" cy="16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9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45AA0-0302-85ED-88A7-CCF3A4CDAF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2909"/>
          <a:stretch/>
        </p:blipFill>
        <p:spPr>
          <a:xfrm>
            <a:off x="1236000" y="764697"/>
            <a:ext cx="9720000" cy="601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8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4C829-EB79-F0C4-C4A9-806BBCF4A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5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7BB76-C57E-3C81-FB66-44A385166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702558"/>
            <a:ext cx="9720000" cy="6736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073412-847D-07EA-6F9E-435DD0823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1236000" y="1366744"/>
            <a:ext cx="9720000" cy="546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30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836E6-E2B5-3035-2E2A-5588E12F63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1182000" y="692687"/>
            <a:ext cx="9828000" cy="61268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E00D5-1EF9-EA49-F8A8-E8C00505BB2A}"/>
              </a:ext>
            </a:extLst>
          </p:cNvPr>
          <p:cNvSpPr/>
          <p:nvPr/>
        </p:nvSpPr>
        <p:spPr bwMode="white">
          <a:xfrm>
            <a:off x="1903447" y="3933056"/>
            <a:ext cx="8513033" cy="5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5A1628-204B-1C54-695F-A0146BEDAE9C}"/>
              </a:ext>
            </a:extLst>
          </p:cNvPr>
          <p:cNvSpPr/>
          <p:nvPr/>
        </p:nvSpPr>
        <p:spPr bwMode="white">
          <a:xfrm>
            <a:off x="1903447" y="4677256"/>
            <a:ext cx="8297009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249E09-A8F4-85C2-A527-7FD68B6D29E7}"/>
              </a:ext>
            </a:extLst>
          </p:cNvPr>
          <p:cNvSpPr/>
          <p:nvPr/>
        </p:nvSpPr>
        <p:spPr bwMode="white">
          <a:xfrm>
            <a:off x="1933052" y="5534042"/>
            <a:ext cx="8267404" cy="55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C3156D-8A6D-C206-132E-775810362743}"/>
              </a:ext>
            </a:extLst>
          </p:cNvPr>
          <p:cNvSpPr/>
          <p:nvPr/>
        </p:nvSpPr>
        <p:spPr bwMode="white">
          <a:xfrm>
            <a:off x="1903447" y="6285934"/>
            <a:ext cx="3472473" cy="53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75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9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6AEC9-5F1D-521E-BEBC-7F2103970D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52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CABC0-D7F6-73FE-D0C9-F66481812117}"/>
              </a:ext>
            </a:extLst>
          </p:cNvPr>
          <p:cNvSpPr/>
          <p:nvPr/>
        </p:nvSpPr>
        <p:spPr bwMode="white">
          <a:xfrm>
            <a:off x="1169319" y="2986443"/>
            <a:ext cx="9535193" cy="4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9D59A4-F652-1307-BC52-3660BF8ACEC4}"/>
              </a:ext>
            </a:extLst>
          </p:cNvPr>
          <p:cNvSpPr/>
          <p:nvPr/>
        </p:nvSpPr>
        <p:spPr bwMode="white">
          <a:xfrm>
            <a:off x="1159798" y="3872467"/>
            <a:ext cx="9544714" cy="4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501491-4EC9-ADEE-2DC8-67D37663E17D}"/>
              </a:ext>
            </a:extLst>
          </p:cNvPr>
          <p:cNvSpPr/>
          <p:nvPr/>
        </p:nvSpPr>
        <p:spPr bwMode="white">
          <a:xfrm>
            <a:off x="1178841" y="4653136"/>
            <a:ext cx="95256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CBB0F8F-6660-D88F-D7B1-CE04202E17D2}"/>
              </a:ext>
            </a:extLst>
          </p:cNvPr>
          <p:cNvSpPr/>
          <p:nvPr/>
        </p:nvSpPr>
        <p:spPr bwMode="white">
          <a:xfrm>
            <a:off x="1226448" y="5520662"/>
            <a:ext cx="5373608" cy="71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2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2736"/>
            <a:ext cx="11340000" cy="34948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055937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140389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0772" y="2007580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8604" y="2289134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2656401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5128" y="3060082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33162" y="3338716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01380" y="3338716"/>
            <a:ext cx="926867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02406" y="3689414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6240" y="4022820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0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F35CC-58FD-FBCA-F582-BF1D8FE8F9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/>
        </p:blipFill>
        <p:spPr>
          <a:xfrm>
            <a:off x="1236000" y="764704"/>
            <a:ext cx="9720000" cy="60556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88D011-3209-DD3C-7BCF-647491281497}"/>
              </a:ext>
            </a:extLst>
          </p:cNvPr>
          <p:cNvSpPr/>
          <p:nvPr/>
        </p:nvSpPr>
        <p:spPr bwMode="white">
          <a:xfrm>
            <a:off x="1973384" y="3937276"/>
            <a:ext cx="8299080" cy="64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5E4F92-2B06-EE6C-5BCC-76C9FA96F8A1}"/>
              </a:ext>
            </a:extLst>
          </p:cNvPr>
          <p:cNvSpPr/>
          <p:nvPr/>
        </p:nvSpPr>
        <p:spPr bwMode="white">
          <a:xfrm>
            <a:off x="1973384" y="4692803"/>
            <a:ext cx="8155064" cy="6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7CBF3A-A6CD-7A35-ED01-ABBE95535A74}"/>
              </a:ext>
            </a:extLst>
          </p:cNvPr>
          <p:cNvSpPr/>
          <p:nvPr/>
        </p:nvSpPr>
        <p:spPr bwMode="white">
          <a:xfrm>
            <a:off x="1926732" y="5481793"/>
            <a:ext cx="8201716" cy="61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F7984B-947D-18C8-DA23-9E907297618C}"/>
              </a:ext>
            </a:extLst>
          </p:cNvPr>
          <p:cNvSpPr/>
          <p:nvPr/>
        </p:nvSpPr>
        <p:spPr bwMode="white">
          <a:xfrm>
            <a:off x="1926732" y="6320266"/>
            <a:ext cx="8201716" cy="5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21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C6DB5-12C1-23E1-A330-6C6B3C688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b="454"/>
          <a:stretch/>
        </p:blipFill>
        <p:spPr>
          <a:xfrm>
            <a:off x="1110000" y="836706"/>
            <a:ext cx="9972000" cy="595345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D2D1D-00A3-721C-B13A-034D0DE37208}"/>
              </a:ext>
            </a:extLst>
          </p:cNvPr>
          <p:cNvSpPr/>
          <p:nvPr/>
        </p:nvSpPr>
        <p:spPr bwMode="white">
          <a:xfrm>
            <a:off x="1055440" y="1480396"/>
            <a:ext cx="8352928" cy="74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764AE7-0F9B-9C9B-E3F0-7BBA18029A08}"/>
              </a:ext>
            </a:extLst>
          </p:cNvPr>
          <p:cNvSpPr/>
          <p:nvPr/>
        </p:nvSpPr>
        <p:spPr bwMode="white">
          <a:xfrm>
            <a:off x="1086311" y="2354840"/>
            <a:ext cx="8466073" cy="61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76ECC86-871B-862C-7B7E-3DF5E91156E9}"/>
              </a:ext>
            </a:extLst>
          </p:cNvPr>
          <p:cNvSpPr/>
          <p:nvPr/>
        </p:nvSpPr>
        <p:spPr bwMode="white">
          <a:xfrm>
            <a:off x="960026" y="3153536"/>
            <a:ext cx="8592358" cy="58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8B0E093-C548-389E-B6A2-30AE5FA4C002}"/>
              </a:ext>
            </a:extLst>
          </p:cNvPr>
          <p:cNvSpPr/>
          <p:nvPr/>
        </p:nvSpPr>
        <p:spPr bwMode="white">
          <a:xfrm>
            <a:off x="1110000" y="3894041"/>
            <a:ext cx="8442384" cy="68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C2B54D4-B32C-2778-DADE-33DC7C0416E0}"/>
              </a:ext>
            </a:extLst>
          </p:cNvPr>
          <p:cNvSpPr/>
          <p:nvPr/>
        </p:nvSpPr>
        <p:spPr bwMode="white">
          <a:xfrm>
            <a:off x="1086310" y="4646318"/>
            <a:ext cx="8466073" cy="65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4777FE3-2290-B87F-BBA7-961333EB5CC0}"/>
              </a:ext>
            </a:extLst>
          </p:cNvPr>
          <p:cNvSpPr/>
          <p:nvPr/>
        </p:nvSpPr>
        <p:spPr bwMode="white">
          <a:xfrm>
            <a:off x="1055440" y="5383420"/>
            <a:ext cx="8496943" cy="7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7C157DC-38E2-6D59-E6EF-01AE4ED5F31B}"/>
              </a:ext>
            </a:extLst>
          </p:cNvPr>
          <p:cNvSpPr/>
          <p:nvPr/>
        </p:nvSpPr>
        <p:spPr bwMode="white">
          <a:xfrm>
            <a:off x="1039640" y="6281622"/>
            <a:ext cx="951904" cy="50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18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0" grpId="0" animBg="1"/>
      <p:bldP spid="22" grpId="0" animBg="1"/>
      <p:bldP spid="24" grpId="0" animBg="1"/>
      <p:bldP spid="29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1D165-3A8A-2BFC-AD9D-ADA205443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36490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14836-228E-05E5-33A7-4EA07BF34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3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942E9-9B23-76E1-E718-011EBECE69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>
          <a:xfrm>
            <a:off x="359999" y="900000"/>
            <a:ext cx="11340000" cy="555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78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45913-7896-5D1F-EE5D-07EB3283BB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497350" y="658168"/>
            <a:ext cx="10056480" cy="8420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2FAF9F-5CAC-3C1C-4E1B-52BA339D15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6"/>
          <a:stretch/>
        </p:blipFill>
        <p:spPr>
          <a:xfrm>
            <a:off x="360000" y="1531073"/>
            <a:ext cx="11340000" cy="528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44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8EA55-2F87-6D5D-CD2D-540DA580B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1"/>
          <a:stretch/>
        </p:blipFill>
        <p:spPr>
          <a:xfrm>
            <a:off x="359999" y="836712"/>
            <a:ext cx="11340000" cy="57808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4509120"/>
            <a:ext cx="842493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8EA55-2F87-6D5D-CD2D-540DA580BF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/>
          <a:stretch/>
        </p:blipFill>
        <p:spPr>
          <a:xfrm>
            <a:off x="359999" y="1016535"/>
            <a:ext cx="11340000" cy="53647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04312" y="908720"/>
            <a:ext cx="2736304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9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</Words>
  <Application>Microsoft Office PowerPoint</Application>
  <PresentationFormat>宽屏</PresentationFormat>
  <Paragraphs>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2024-10-10T11:44:49Z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