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62" r:id="rId4"/>
    <p:sldId id="361" r:id="rId5"/>
    <p:sldId id="360" r:id="rId6"/>
    <p:sldId id="359" r:id="rId7"/>
    <p:sldId id="357" r:id="rId8"/>
    <p:sldId id="356" r:id="rId9"/>
    <p:sldId id="355" r:id="rId10"/>
    <p:sldId id="354" r:id="rId11"/>
    <p:sldId id="353" r:id="rId12"/>
    <p:sldId id="352" r:id="rId13"/>
    <p:sldId id="351" r:id="rId14"/>
    <p:sldId id="349" r:id="rId15"/>
    <p:sldId id="348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7" r:id="rId25"/>
    <p:sldId id="336" r:id="rId26"/>
    <p:sldId id="334" r:id="rId27"/>
    <p:sldId id="333" r:id="rId28"/>
    <p:sldId id="331" r:id="rId29"/>
    <p:sldId id="330" r:id="rId30"/>
    <p:sldId id="328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492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0" y="2991988"/>
            <a:ext cx="10080000" cy="87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6E437-BC20-5EC4-E0FF-03B140B47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46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11F31-F07C-8961-966C-0C1FBD952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31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ACEA05-EDCF-314B-B307-CF2B8B13374C}"/>
              </a:ext>
            </a:extLst>
          </p:cNvPr>
          <p:cNvSpPr/>
          <p:nvPr/>
        </p:nvSpPr>
        <p:spPr bwMode="white">
          <a:xfrm>
            <a:off x="10500302" y="5556998"/>
            <a:ext cx="437984" cy="39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7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051D9B-C26A-6FDD-D95C-54941291A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7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06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4F3974-951F-098B-6F34-E1FF64A8B1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40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1DF92B-8616-C584-DB29-EE76C2C8B124}"/>
              </a:ext>
            </a:extLst>
          </p:cNvPr>
          <p:cNvSpPr/>
          <p:nvPr/>
        </p:nvSpPr>
        <p:spPr bwMode="white">
          <a:xfrm>
            <a:off x="10344472" y="3429000"/>
            <a:ext cx="720080" cy="66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1C337D4-96C5-F607-AEF4-0A2FBDCCD0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4" r="21478" b="4008"/>
          <a:stretch/>
        </p:blipFill>
        <p:spPr>
          <a:xfrm>
            <a:off x="3155992" y="4094306"/>
            <a:ext cx="5880016" cy="271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2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DEA74-572D-9CC9-B2F6-3875B9A783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89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6007B-59B1-8704-F44D-50D143B479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16448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637BD7-3518-01E8-2816-8DA3A1028E8F}"/>
              </a:ext>
            </a:extLst>
          </p:cNvPr>
          <p:cNvSpPr/>
          <p:nvPr/>
        </p:nvSpPr>
        <p:spPr bwMode="white">
          <a:xfrm>
            <a:off x="10528866" y="1763768"/>
            <a:ext cx="371335" cy="40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EDCFC81-D2CA-47FC-8B7B-8DD02DAC22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4" b="5955"/>
          <a:stretch/>
        </p:blipFill>
        <p:spPr>
          <a:xfrm>
            <a:off x="928196" y="2467728"/>
            <a:ext cx="10704552" cy="43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6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CA66C9-113F-47C0-ED31-1AF5A5C7E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33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2A0B9D-68E6-B90D-7A31-B330FB0E71A2}"/>
              </a:ext>
            </a:extLst>
          </p:cNvPr>
          <p:cNvSpPr/>
          <p:nvPr/>
        </p:nvSpPr>
        <p:spPr bwMode="white">
          <a:xfrm>
            <a:off x="10557430" y="2882402"/>
            <a:ext cx="371335" cy="40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39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526D6D-72F4-9388-9EED-985A422C20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1182000" y="692687"/>
            <a:ext cx="9828000" cy="61221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2DF3A6-9998-DFA3-99E5-E8414B550AF7}"/>
              </a:ext>
            </a:extLst>
          </p:cNvPr>
          <p:cNvSpPr/>
          <p:nvPr/>
        </p:nvSpPr>
        <p:spPr bwMode="white">
          <a:xfrm>
            <a:off x="9768408" y="3068961"/>
            <a:ext cx="7920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70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789047-6214-1FE7-FAF9-056C10A3B4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1"/>
          <a:stretch/>
        </p:blipFill>
        <p:spPr>
          <a:xfrm>
            <a:off x="359999" y="764704"/>
            <a:ext cx="11340000" cy="58326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18F665-7BBD-56EA-299C-347DB0D3FF1E}"/>
              </a:ext>
            </a:extLst>
          </p:cNvPr>
          <p:cNvSpPr/>
          <p:nvPr/>
        </p:nvSpPr>
        <p:spPr bwMode="white">
          <a:xfrm>
            <a:off x="10416480" y="5949280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4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E5746-4FFA-B434-AC17-36B7895017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8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32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58" y="916268"/>
            <a:ext cx="11340000" cy="546506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3926882" y="1628800"/>
            <a:ext cx="64807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725550" y="1628800"/>
            <a:ext cx="53069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961628" y="2222620"/>
            <a:ext cx="9903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636552" y="2508866"/>
            <a:ext cx="89960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439816" y="3070030"/>
            <a:ext cx="72008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762320" y="3070030"/>
            <a:ext cx="96323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169342" y="3366420"/>
            <a:ext cx="1078786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970506" y="3899684"/>
            <a:ext cx="84634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069640" y="4202608"/>
            <a:ext cx="59431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888088" y="4511260"/>
            <a:ext cx="115212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762320" y="4827975"/>
            <a:ext cx="127789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18796" y="5144180"/>
            <a:ext cx="48531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595863" y="5432487"/>
            <a:ext cx="648072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384699" y="5691612"/>
            <a:ext cx="503389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932204" y="5691612"/>
            <a:ext cx="46805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845306" y="6013551"/>
            <a:ext cx="91701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94FE0-C479-CB7A-BDE7-D8B4EA6CA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"/>
          <a:stretch/>
        </p:blipFill>
        <p:spPr>
          <a:xfrm>
            <a:off x="359999" y="692696"/>
            <a:ext cx="11268000" cy="61248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41B074-0167-9CA7-E08D-49F70433B073}"/>
              </a:ext>
            </a:extLst>
          </p:cNvPr>
          <p:cNvSpPr/>
          <p:nvPr/>
        </p:nvSpPr>
        <p:spPr bwMode="white">
          <a:xfrm>
            <a:off x="10344472" y="6237312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52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98806B-287F-5532-88CD-95086C29A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72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1C394F-CD23-AF84-9AE9-AA3A04A573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1488000" y="692694"/>
            <a:ext cx="9216000" cy="612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02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F0E15-8070-FA1F-7CEA-312D68ADC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67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6B2EFC-3205-A284-6BFB-D23401201B20}"/>
              </a:ext>
            </a:extLst>
          </p:cNvPr>
          <p:cNvSpPr/>
          <p:nvPr/>
        </p:nvSpPr>
        <p:spPr bwMode="white">
          <a:xfrm>
            <a:off x="1169318" y="2864390"/>
            <a:ext cx="9823225" cy="4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C50D57-B840-AAC9-3066-9152374718C8}"/>
              </a:ext>
            </a:extLst>
          </p:cNvPr>
          <p:cNvSpPr/>
          <p:nvPr/>
        </p:nvSpPr>
        <p:spPr bwMode="white">
          <a:xfrm>
            <a:off x="1207405" y="3713082"/>
            <a:ext cx="9785138" cy="4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774FAA-617D-202D-BC52-BB709088F3C5}"/>
              </a:ext>
            </a:extLst>
          </p:cNvPr>
          <p:cNvSpPr/>
          <p:nvPr/>
        </p:nvSpPr>
        <p:spPr bwMode="white">
          <a:xfrm>
            <a:off x="1169319" y="4509120"/>
            <a:ext cx="6366841" cy="56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80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331FF-343C-B90D-98D9-69D8474F9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49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6EDAE-AD0F-A2C4-87B4-D91F269099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1340000" cy="591139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524993-E4ED-9295-EB6C-DC6004ADEB8F}"/>
              </a:ext>
            </a:extLst>
          </p:cNvPr>
          <p:cNvSpPr/>
          <p:nvPr/>
        </p:nvSpPr>
        <p:spPr bwMode="white">
          <a:xfrm>
            <a:off x="1163378" y="4437112"/>
            <a:ext cx="9829166" cy="598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7F60053-1123-AFCE-BF1D-659AF70050EF}"/>
              </a:ext>
            </a:extLst>
          </p:cNvPr>
          <p:cNvSpPr/>
          <p:nvPr/>
        </p:nvSpPr>
        <p:spPr bwMode="white">
          <a:xfrm>
            <a:off x="1191733" y="5301209"/>
            <a:ext cx="9872819" cy="53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AD1B383-E1AC-2740-C6C1-F20C65E06451}"/>
              </a:ext>
            </a:extLst>
          </p:cNvPr>
          <p:cNvSpPr/>
          <p:nvPr/>
        </p:nvSpPr>
        <p:spPr bwMode="white">
          <a:xfrm>
            <a:off x="1191733" y="6105693"/>
            <a:ext cx="1591899" cy="57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89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FEEDF-5D9E-AEE0-82DD-52C5D4638A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46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48EBA7-9278-581F-7BB7-DEE130043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4486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A62603C-F4E1-8352-2BC7-FC9A629AC2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/>
        </p:blipFill>
        <p:spPr>
          <a:xfrm>
            <a:off x="1149138" y="2780928"/>
            <a:ext cx="9840456" cy="174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52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101735-0B55-C100-8B73-5A0DC5F308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13223" b="2908"/>
          <a:stretch/>
        </p:blipFill>
        <p:spPr>
          <a:xfrm>
            <a:off x="1175772" y="782449"/>
            <a:ext cx="9840457" cy="601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23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622CE-DF52-9EFA-609F-26B16FA9B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631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206D01-ED78-E62B-F234-6F44BC2E3070}"/>
              </a:ext>
            </a:extLst>
          </p:cNvPr>
          <p:cNvSpPr/>
          <p:nvPr/>
        </p:nvSpPr>
        <p:spPr bwMode="white">
          <a:xfrm>
            <a:off x="321914" y="1777397"/>
            <a:ext cx="9835616" cy="52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FAE8BFA-69CC-2884-03BA-8790DDE36F5E}"/>
              </a:ext>
            </a:extLst>
          </p:cNvPr>
          <p:cNvSpPr/>
          <p:nvPr/>
        </p:nvSpPr>
        <p:spPr bwMode="white">
          <a:xfrm>
            <a:off x="321914" y="2683403"/>
            <a:ext cx="9835616" cy="4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7994FF9-7D6B-ECA4-95EA-5569A28606DE}"/>
              </a:ext>
            </a:extLst>
          </p:cNvPr>
          <p:cNvSpPr/>
          <p:nvPr/>
        </p:nvSpPr>
        <p:spPr bwMode="white">
          <a:xfrm>
            <a:off x="321914" y="3436819"/>
            <a:ext cx="9835616" cy="52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6FA2FD41-1BA1-005B-CDE3-532FCBCFAB53}"/>
              </a:ext>
            </a:extLst>
          </p:cNvPr>
          <p:cNvSpPr/>
          <p:nvPr/>
        </p:nvSpPr>
        <p:spPr bwMode="white">
          <a:xfrm>
            <a:off x="321914" y="4342826"/>
            <a:ext cx="9835616" cy="4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BC143AB5-F381-137E-3645-CE0C90CE8BCB}"/>
              </a:ext>
            </a:extLst>
          </p:cNvPr>
          <p:cNvSpPr/>
          <p:nvPr/>
        </p:nvSpPr>
        <p:spPr bwMode="white">
          <a:xfrm>
            <a:off x="321914" y="5182074"/>
            <a:ext cx="9835616" cy="4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573F35E-EF3D-2CD5-68C2-6D92CA86D7DA}"/>
              </a:ext>
            </a:extLst>
          </p:cNvPr>
          <p:cNvSpPr/>
          <p:nvPr/>
        </p:nvSpPr>
        <p:spPr bwMode="white">
          <a:xfrm>
            <a:off x="321914" y="6011786"/>
            <a:ext cx="9086454" cy="52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44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24" grpId="0" animBg="1"/>
      <p:bldP spid="32" grpId="0" animBg="1"/>
      <p:bldP spid="36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658" y="916268"/>
            <a:ext cx="11340000" cy="50846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764704"/>
            <a:ext cx="10729192" cy="18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2979196"/>
            <a:ext cx="100811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0586" y="3519748"/>
            <a:ext cx="79742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9024" y="3834414"/>
            <a:ext cx="721071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72318" y="4166184"/>
            <a:ext cx="991833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67434" y="4479593"/>
            <a:ext cx="76447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08708" y="4758227"/>
            <a:ext cx="77532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07768" y="5067428"/>
            <a:ext cx="97260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29034" y="5328306"/>
            <a:ext cx="91909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43972" y="5656309"/>
            <a:ext cx="104411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87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57BB4C-2C68-17E5-A8E6-50A7E15BA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0" y="682835"/>
            <a:ext cx="9360000" cy="36791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80F1CC4-A969-5215-6BDA-2B0A6C17FF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7" r="17668" b="2614"/>
          <a:stretch/>
        </p:blipFill>
        <p:spPr>
          <a:xfrm>
            <a:off x="2963652" y="4247722"/>
            <a:ext cx="6264696" cy="2560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80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76D7D-431F-7ECE-06D9-B38C740D7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8792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9DC313-91FD-9D79-26EB-1E0CC78BAF90}"/>
              </a:ext>
            </a:extLst>
          </p:cNvPr>
          <p:cNvSpPr/>
          <p:nvPr/>
        </p:nvSpPr>
        <p:spPr bwMode="white">
          <a:xfrm>
            <a:off x="321914" y="1772815"/>
            <a:ext cx="3253806" cy="58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511FDB-7B46-B23B-8D6E-E80C61B149AC}"/>
              </a:ext>
            </a:extLst>
          </p:cNvPr>
          <p:cNvSpPr/>
          <p:nvPr/>
        </p:nvSpPr>
        <p:spPr bwMode="white">
          <a:xfrm>
            <a:off x="321914" y="2728478"/>
            <a:ext cx="9950550" cy="43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A2249D4-A974-3A89-BAD4-BE41D1541B5E}"/>
              </a:ext>
            </a:extLst>
          </p:cNvPr>
          <p:cNvSpPr/>
          <p:nvPr/>
        </p:nvSpPr>
        <p:spPr bwMode="white">
          <a:xfrm>
            <a:off x="321914" y="3501008"/>
            <a:ext cx="9950550" cy="60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BDF6AA0-DAF3-C275-CA53-6CE3D6E238D1}"/>
              </a:ext>
            </a:extLst>
          </p:cNvPr>
          <p:cNvSpPr/>
          <p:nvPr/>
        </p:nvSpPr>
        <p:spPr bwMode="white">
          <a:xfrm>
            <a:off x="321914" y="4385536"/>
            <a:ext cx="9950550" cy="4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DB6E157-14E9-A2FB-7D93-E8143DEE7900}"/>
              </a:ext>
            </a:extLst>
          </p:cNvPr>
          <p:cNvSpPr/>
          <p:nvPr/>
        </p:nvSpPr>
        <p:spPr bwMode="white">
          <a:xfrm>
            <a:off x="321914" y="5157192"/>
            <a:ext cx="995055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27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0" grpId="0" animBg="1"/>
      <p:bldP spid="25" grpId="0" animBg="1"/>
      <p:bldP spid="3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A42483-97BE-455B-476D-8D35C757A6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268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9EDA37-C2CC-E316-8CA4-6841DB6D22FA}"/>
              </a:ext>
            </a:extLst>
          </p:cNvPr>
          <p:cNvSpPr/>
          <p:nvPr/>
        </p:nvSpPr>
        <p:spPr bwMode="white">
          <a:xfrm>
            <a:off x="321914" y="1767247"/>
            <a:ext cx="9878542" cy="543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E3C78F0-EEF9-860E-4DC9-EC4DCBDB4E11}"/>
              </a:ext>
            </a:extLst>
          </p:cNvPr>
          <p:cNvSpPr/>
          <p:nvPr/>
        </p:nvSpPr>
        <p:spPr bwMode="white">
          <a:xfrm>
            <a:off x="321914" y="2636912"/>
            <a:ext cx="7502278" cy="54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57EC07A-5141-1DEB-06DA-FFEE8B789C71}"/>
              </a:ext>
            </a:extLst>
          </p:cNvPr>
          <p:cNvSpPr/>
          <p:nvPr/>
        </p:nvSpPr>
        <p:spPr bwMode="white">
          <a:xfrm>
            <a:off x="321914" y="3429000"/>
            <a:ext cx="987854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25CB1AB-DD8B-F404-41B5-55D13FCC8C8A}"/>
              </a:ext>
            </a:extLst>
          </p:cNvPr>
          <p:cNvSpPr/>
          <p:nvPr/>
        </p:nvSpPr>
        <p:spPr bwMode="white">
          <a:xfrm>
            <a:off x="321914" y="4365104"/>
            <a:ext cx="5126014" cy="53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0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9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0154EA-7CED-32C1-3B9B-061E43C70F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5"/>
          <a:stretch/>
        </p:blipFill>
        <p:spPr>
          <a:xfrm>
            <a:off x="360000" y="1783357"/>
            <a:ext cx="11340000" cy="48139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8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983DAB-B472-466B-C426-47E6BC3B6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8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941174-6E72-4020-3D76-2FBCB4EBB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426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55D35AC-06D7-A4AB-FDFE-528243C72B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84"/>
          <a:stretch/>
        </p:blipFill>
        <p:spPr>
          <a:xfrm>
            <a:off x="360000" y="4941168"/>
            <a:ext cx="11340000" cy="1759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53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94700C-4641-0EA7-6F42-E657458505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52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D04DE3-592C-0846-9921-9C495006B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64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FD61B-606F-AC9A-341A-177EC0A2BF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696000" y="1199877"/>
            <a:ext cx="10800000" cy="56226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83228A-0175-2DD0-9EB1-E1D23EC57BCF}"/>
              </a:ext>
            </a:extLst>
          </p:cNvPr>
          <p:cNvSpPr/>
          <p:nvPr/>
        </p:nvSpPr>
        <p:spPr bwMode="white">
          <a:xfrm>
            <a:off x="10272464" y="2636912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74948"/>
            <a:ext cx="10800000" cy="60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06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2024-10-10T03:18:10Z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