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35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00" y="3139503"/>
            <a:ext cx="11520000" cy="57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959F9-7203-361B-B4B9-E4AEC7DC5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62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C4F8A-F9B6-4B32-C5DC-A27C02BA039E}"/>
              </a:ext>
            </a:extLst>
          </p:cNvPr>
          <p:cNvSpPr/>
          <p:nvPr/>
        </p:nvSpPr>
        <p:spPr bwMode="white">
          <a:xfrm>
            <a:off x="9336360" y="1277638"/>
            <a:ext cx="236364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11406-14C5-9AE3-D6A5-93A14F2482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2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2F590-308F-3822-BA21-AD8A652B5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01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89D1D-3D76-61CB-A7F4-D14336779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8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2024-10-10T02:16:24Z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