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64" r:id="rId4"/>
    <p:sldId id="363" r:id="rId5"/>
    <p:sldId id="362" r:id="rId6"/>
    <p:sldId id="361" r:id="rId7"/>
    <p:sldId id="360" r:id="rId8"/>
    <p:sldId id="357" r:id="rId9"/>
    <p:sldId id="356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6" r:id="rId18"/>
    <p:sldId id="345" r:id="rId19"/>
    <p:sldId id="344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7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195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17336"/>
            <a:ext cx="11520000" cy="823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9152F-DF57-5B9D-A1CE-3247FA2DC2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1686000" y="647322"/>
            <a:ext cx="8820000" cy="6182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17C4D-5ECB-836B-9CA3-F32DFDBA747A}"/>
              </a:ext>
            </a:extLst>
          </p:cNvPr>
          <p:cNvSpPr/>
          <p:nvPr/>
        </p:nvSpPr>
        <p:spPr bwMode="white">
          <a:xfrm>
            <a:off x="9480376" y="141277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9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6E92C-EEA9-D0C6-C243-7B81F3570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8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5B9C5-264F-362F-6C64-E760A973F759}"/>
              </a:ext>
            </a:extLst>
          </p:cNvPr>
          <p:cNvSpPr/>
          <p:nvPr/>
        </p:nvSpPr>
        <p:spPr bwMode="white">
          <a:xfrm>
            <a:off x="10538387" y="5230439"/>
            <a:ext cx="380856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3EC88-5624-8A56-FBF3-8170AE9DF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7854F-8536-C7FE-E81F-0A6096654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3DA2C-3808-B7AD-7FAD-D5213F97277D}"/>
              </a:ext>
            </a:extLst>
          </p:cNvPr>
          <p:cNvSpPr/>
          <p:nvPr/>
        </p:nvSpPr>
        <p:spPr bwMode="white">
          <a:xfrm>
            <a:off x="10500302" y="4158614"/>
            <a:ext cx="437984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7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5CE90-BC13-776A-9FFD-5CD04ACE6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3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B7EA6-172D-4E00-B85B-B23D67752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DF112-3265-438A-167E-74F6F199CFE3}"/>
              </a:ext>
            </a:extLst>
          </p:cNvPr>
          <p:cNvSpPr/>
          <p:nvPr/>
        </p:nvSpPr>
        <p:spPr bwMode="white">
          <a:xfrm>
            <a:off x="10528866" y="4253895"/>
            <a:ext cx="390377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B3981-83C1-DEED-758A-7B50BC586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57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11C91C-B355-4274-2C37-B6A5DC447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203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76D0C-E45C-7105-FB1A-A1B9D5238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5FD2B-F5EB-7250-323F-93F163B959F0}"/>
              </a:ext>
            </a:extLst>
          </p:cNvPr>
          <p:cNvSpPr/>
          <p:nvPr/>
        </p:nvSpPr>
        <p:spPr bwMode="white">
          <a:xfrm>
            <a:off x="10500302" y="4168964"/>
            <a:ext cx="437984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1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09F68-659D-63EF-BC04-A1BB29A90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836AF-7610-071C-D06C-62DB2D044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7CD26-3C6A-A0BD-5D6F-438DED3AF42F}"/>
              </a:ext>
            </a:extLst>
          </p:cNvPr>
          <p:cNvSpPr/>
          <p:nvPr/>
        </p:nvSpPr>
        <p:spPr bwMode="white">
          <a:xfrm>
            <a:off x="10538387" y="3081329"/>
            <a:ext cx="380856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DF738AD-82FA-48D3-8B41-859CB6B2B9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 b="7659"/>
          <a:stretch/>
        </p:blipFill>
        <p:spPr>
          <a:xfrm>
            <a:off x="1829205" y="3556239"/>
            <a:ext cx="8401589" cy="320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9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774566"/>
            <a:ext cx="11340000" cy="595554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192454" y="149366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32078" y="1776220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32078" y="2106222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56040" y="2106222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34028" y="2375978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12024" y="2408250"/>
            <a:ext cx="93610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65694" y="2717798"/>
            <a:ext cx="95829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328468" y="3077838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96200" y="335600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860241" y="3677818"/>
            <a:ext cx="52379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616280" y="3677818"/>
            <a:ext cx="7121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120652" y="4033150"/>
            <a:ext cx="6954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208568" y="4033150"/>
            <a:ext cx="4914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86874" y="4339948"/>
            <a:ext cx="107322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267188" y="4670892"/>
            <a:ext cx="11087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349834" y="5022054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192344" y="5022054"/>
            <a:ext cx="73980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980150" y="5373216"/>
            <a:ext cx="8917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960096" y="5373216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044382" y="5373216"/>
            <a:ext cx="90552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083450" y="5776216"/>
            <a:ext cx="94054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824466" y="6033856"/>
            <a:ext cx="92771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174698" y="6430478"/>
            <a:ext cx="60368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917128" y="6430478"/>
            <a:ext cx="101502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B1462-812C-52BC-9DC7-623B1C2A1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8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048FF-72CC-4213-ACA1-874BB1DEA8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696000" y="764704"/>
            <a:ext cx="10800000" cy="60414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5523C3-B4CB-36E9-EEF9-0EEB3ADB9BEB}"/>
              </a:ext>
            </a:extLst>
          </p:cNvPr>
          <p:cNvSpPr/>
          <p:nvPr/>
        </p:nvSpPr>
        <p:spPr bwMode="white">
          <a:xfrm>
            <a:off x="10272464" y="6165304"/>
            <a:ext cx="648072" cy="64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6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B1AA8-91E9-189D-87AE-2F551642E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86E48-13AB-AB33-4E4A-4DED858EE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32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14E89A-7670-286D-F7C4-D77E072813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938058" y="2934806"/>
            <a:ext cx="10704552" cy="30483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FDE34-0E71-3DAC-1B08-1AF67B99BBA4}"/>
              </a:ext>
            </a:extLst>
          </p:cNvPr>
          <p:cNvSpPr/>
          <p:nvPr/>
        </p:nvSpPr>
        <p:spPr bwMode="white">
          <a:xfrm>
            <a:off x="10564204" y="5144842"/>
            <a:ext cx="342770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93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47C18-6B0C-F5E9-44E4-026DFF021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D6F7B-8F6A-3D5B-D4D3-CD2D7BA25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26D6D-602E-E3D7-C352-148E56C5C06A}"/>
              </a:ext>
            </a:extLst>
          </p:cNvPr>
          <p:cNvSpPr/>
          <p:nvPr/>
        </p:nvSpPr>
        <p:spPr bwMode="white">
          <a:xfrm>
            <a:off x="10509823" y="5161326"/>
            <a:ext cx="371335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9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BC741-6083-328F-8E5C-C9849FF2D0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359999" y="894325"/>
            <a:ext cx="11340000" cy="577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BA97A-F241-A7D9-F2FC-108D346E9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606000" y="692683"/>
            <a:ext cx="10980000" cy="61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49A61-C523-8B56-71E7-EA95F238F1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0"/>
          <a:stretch/>
        </p:blipFill>
        <p:spPr>
          <a:xfrm>
            <a:off x="359999" y="899995"/>
            <a:ext cx="11340000" cy="584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4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54099-B6E9-7ABC-78AB-954D2F912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3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526FA-E483-218B-BAAF-1DA241BFE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827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75ADF-19A2-7957-90EC-F425FF0BAA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1506000" y="648300"/>
            <a:ext cx="9180000" cy="616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67B17-595E-0202-537D-79D797B4B971}"/>
              </a:ext>
            </a:extLst>
          </p:cNvPr>
          <p:cNvSpPr/>
          <p:nvPr/>
        </p:nvSpPr>
        <p:spPr bwMode="white">
          <a:xfrm>
            <a:off x="2135560" y="3933056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109D7-A562-692F-CA7E-BDEDD5145916}"/>
              </a:ext>
            </a:extLst>
          </p:cNvPr>
          <p:cNvSpPr/>
          <p:nvPr/>
        </p:nvSpPr>
        <p:spPr bwMode="white">
          <a:xfrm>
            <a:off x="2185622" y="4770452"/>
            <a:ext cx="7726802" cy="60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0A2BEB-FC15-071E-2BC1-0E6DD5456CC7}"/>
              </a:ext>
            </a:extLst>
          </p:cNvPr>
          <p:cNvSpPr/>
          <p:nvPr/>
        </p:nvSpPr>
        <p:spPr bwMode="white">
          <a:xfrm>
            <a:off x="2185622" y="5503922"/>
            <a:ext cx="7798810" cy="58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FB33B87-3248-3114-4DD8-5FCC326780F7}"/>
              </a:ext>
            </a:extLst>
          </p:cNvPr>
          <p:cNvSpPr/>
          <p:nvPr/>
        </p:nvSpPr>
        <p:spPr bwMode="white">
          <a:xfrm>
            <a:off x="2135560" y="6368017"/>
            <a:ext cx="1080120" cy="44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7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D90AC-FEA8-2358-0126-076289F3B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A5377-C206-7F2C-B37A-0E988A7657AB}"/>
              </a:ext>
            </a:extLst>
          </p:cNvPr>
          <p:cNvSpPr/>
          <p:nvPr/>
        </p:nvSpPr>
        <p:spPr bwMode="white">
          <a:xfrm>
            <a:off x="1197884" y="2924944"/>
            <a:ext cx="950662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B01EA2-1609-4234-AD17-94FAC02791CE}"/>
              </a:ext>
            </a:extLst>
          </p:cNvPr>
          <p:cNvSpPr/>
          <p:nvPr/>
        </p:nvSpPr>
        <p:spPr bwMode="white">
          <a:xfrm>
            <a:off x="1207404" y="3933056"/>
            <a:ext cx="94971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E448C2-D780-FF63-89E0-12BC224C228F}"/>
              </a:ext>
            </a:extLst>
          </p:cNvPr>
          <p:cNvSpPr/>
          <p:nvPr/>
        </p:nvSpPr>
        <p:spPr bwMode="white">
          <a:xfrm>
            <a:off x="1255012" y="4869161"/>
            <a:ext cx="944950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1C32AC-0072-F27E-B5B6-5E0CC1948605}"/>
              </a:ext>
            </a:extLst>
          </p:cNvPr>
          <p:cNvSpPr/>
          <p:nvPr/>
        </p:nvSpPr>
        <p:spPr bwMode="white">
          <a:xfrm>
            <a:off x="1188362" y="5805265"/>
            <a:ext cx="8147998" cy="70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5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4D384-599D-B92C-DF24-180A4D09E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2B272-D2FD-0B79-EC89-2E389AF3DA65}"/>
              </a:ext>
            </a:extLst>
          </p:cNvPr>
          <p:cNvSpPr/>
          <p:nvPr/>
        </p:nvSpPr>
        <p:spPr bwMode="white">
          <a:xfrm>
            <a:off x="1169318" y="3015474"/>
            <a:ext cx="9607202" cy="5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4F9D71-E5B9-AF4A-6C5C-87F2A7734226}"/>
              </a:ext>
            </a:extLst>
          </p:cNvPr>
          <p:cNvSpPr/>
          <p:nvPr/>
        </p:nvSpPr>
        <p:spPr bwMode="white">
          <a:xfrm>
            <a:off x="1150277" y="3968391"/>
            <a:ext cx="9482227" cy="5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86A934-18EB-2908-FA44-291DCCDDC9F1}"/>
              </a:ext>
            </a:extLst>
          </p:cNvPr>
          <p:cNvSpPr/>
          <p:nvPr/>
        </p:nvSpPr>
        <p:spPr bwMode="white">
          <a:xfrm>
            <a:off x="1188362" y="4930839"/>
            <a:ext cx="9588158" cy="5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7D78A32-343C-B365-BC15-00242D49454E}"/>
              </a:ext>
            </a:extLst>
          </p:cNvPr>
          <p:cNvSpPr/>
          <p:nvPr/>
        </p:nvSpPr>
        <p:spPr bwMode="white">
          <a:xfrm>
            <a:off x="1197884" y="5893286"/>
            <a:ext cx="2881892" cy="5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40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18AC1-6FD2-CCEA-D54A-578DB5461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7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C7C3D-BAD8-27EB-3202-FDF38A070C6E}"/>
              </a:ext>
            </a:extLst>
          </p:cNvPr>
          <p:cNvSpPr/>
          <p:nvPr/>
        </p:nvSpPr>
        <p:spPr bwMode="white">
          <a:xfrm>
            <a:off x="1169318" y="2975721"/>
            <a:ext cx="9607202" cy="66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B775A8-610B-8B00-DD58-086C9DE13A2F}"/>
              </a:ext>
            </a:extLst>
          </p:cNvPr>
          <p:cNvSpPr/>
          <p:nvPr/>
        </p:nvSpPr>
        <p:spPr bwMode="white">
          <a:xfrm>
            <a:off x="1150276" y="3933056"/>
            <a:ext cx="96262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C7C8BF-74D3-FF7F-7B27-A0CC53212B88}"/>
              </a:ext>
            </a:extLst>
          </p:cNvPr>
          <p:cNvSpPr/>
          <p:nvPr/>
        </p:nvSpPr>
        <p:spPr bwMode="white">
          <a:xfrm>
            <a:off x="1178840" y="4941169"/>
            <a:ext cx="3404992" cy="5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2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1253F-33F0-3987-E81D-43A0B87D7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0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AD298-EF52-B7C1-6421-B82775AB3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4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8403B-516A-11F7-D697-5F7905C7B3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7"/>
          <a:stretch/>
        </p:blipFill>
        <p:spPr>
          <a:xfrm>
            <a:off x="360000" y="900001"/>
            <a:ext cx="11340000" cy="56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B7AFD-BC10-6CA1-1836-371D3DE2F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836712"/>
            <a:ext cx="11340000" cy="593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0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C944D-8FD9-D5B6-C950-C3D54A528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4900"/>
            <a:ext cx="11340000" cy="3368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3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B3A05-8EDA-BD2B-3826-29D6E015D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5B38E-91E9-44AB-9BBA-574BCC52CFA5}"/>
              </a:ext>
            </a:extLst>
          </p:cNvPr>
          <p:cNvSpPr/>
          <p:nvPr/>
        </p:nvSpPr>
        <p:spPr bwMode="white">
          <a:xfrm>
            <a:off x="9929017" y="3147307"/>
            <a:ext cx="437984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5292ED-E3F2-9D0B-68BE-61C40295FB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360000" y="4005064"/>
            <a:ext cx="7608208" cy="213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7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2024-10-10T12:54:22Z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