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9" r:id="rId4"/>
    <p:sldId id="358" r:id="rId5"/>
    <p:sldId id="357" r:id="rId6"/>
    <p:sldId id="355" r:id="rId7"/>
    <p:sldId id="352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5" r:id="rId32"/>
    <p:sldId id="360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977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180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38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69207"/>
            <a:ext cx="10800000" cy="719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DFB4D-7A4C-4E67-D380-043A99D69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28499C-EBD0-7F7A-3C85-AA6CDC7A6A59}"/>
              </a:ext>
            </a:extLst>
          </p:cNvPr>
          <p:cNvSpPr/>
          <p:nvPr/>
        </p:nvSpPr>
        <p:spPr bwMode="white">
          <a:xfrm>
            <a:off x="10557430" y="5414146"/>
            <a:ext cx="352292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19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3D5B0-EEFF-A649-C034-D9D400A23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21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94C66-564F-4F80-433A-22147965B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41E9A-D64E-C04B-93A8-654917D2519E}"/>
              </a:ext>
            </a:extLst>
          </p:cNvPr>
          <p:cNvSpPr/>
          <p:nvPr/>
        </p:nvSpPr>
        <p:spPr bwMode="white">
          <a:xfrm>
            <a:off x="10500302" y="5422828"/>
            <a:ext cx="437984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50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3E4DD-1614-5002-094E-970045E46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3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AAFCC-481B-F534-CF50-24C0F5447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95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FF1F73-3D7C-D298-B06D-61DA8D7F6D6E}"/>
              </a:ext>
            </a:extLst>
          </p:cNvPr>
          <p:cNvSpPr/>
          <p:nvPr/>
        </p:nvSpPr>
        <p:spPr bwMode="white">
          <a:xfrm>
            <a:off x="10528866" y="4348028"/>
            <a:ext cx="390377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21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715E0-0010-B01F-793E-181A10C60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6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6C56F-8684-E655-22B8-CA85B243C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1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360E6-420A-C886-A5EB-98C11ACAE544}"/>
              </a:ext>
            </a:extLst>
          </p:cNvPr>
          <p:cNvSpPr/>
          <p:nvPr/>
        </p:nvSpPr>
        <p:spPr bwMode="white">
          <a:xfrm>
            <a:off x="10528866" y="3235990"/>
            <a:ext cx="390377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6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46CC5-744D-A14A-0196-2E39559CE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4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1A14A-E3BD-A5B9-FAFA-F04656F0FBC1}"/>
              </a:ext>
            </a:extLst>
          </p:cNvPr>
          <p:cNvSpPr/>
          <p:nvPr/>
        </p:nvSpPr>
        <p:spPr bwMode="white">
          <a:xfrm>
            <a:off x="10538387" y="4356530"/>
            <a:ext cx="371335" cy="40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94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4A733-E8FB-6A18-7E60-2F90DA0E5E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360000" y="692694"/>
            <a:ext cx="11340000" cy="612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6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D9770-5B63-3499-57B2-27DCFAAAE5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/>
        </p:blipFill>
        <p:spPr>
          <a:xfrm>
            <a:off x="360000" y="647322"/>
            <a:ext cx="11340000" cy="6172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8625C6-4621-40E6-0C9E-387B1491C8A3}"/>
              </a:ext>
            </a:extLst>
          </p:cNvPr>
          <p:cNvSpPr/>
          <p:nvPr/>
        </p:nvSpPr>
        <p:spPr bwMode="white">
          <a:xfrm>
            <a:off x="9912424" y="184482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13" y="1005524"/>
            <a:ext cx="11340000" cy="501008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017412" y="1988840"/>
            <a:ext cx="64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112224" y="1988840"/>
            <a:ext cx="64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151784" y="2294628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72064" y="2298295"/>
            <a:ext cx="100811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879976" y="2610004"/>
            <a:ext cx="11521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017412" y="2940312"/>
            <a:ext cx="120638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803998" y="2940312"/>
            <a:ext cx="95622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53088" y="3276323"/>
            <a:ext cx="64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040216" y="3276323"/>
            <a:ext cx="64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051435" y="3537201"/>
            <a:ext cx="52428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763888" y="3857155"/>
            <a:ext cx="111608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560496" y="3857155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020257" y="4118033"/>
            <a:ext cx="684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894754" y="4153545"/>
            <a:ext cx="648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024064" y="4487907"/>
            <a:ext cx="1152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380256" y="4484867"/>
            <a:ext cx="1172127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875034" y="4861184"/>
            <a:ext cx="1373093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246754" y="4861184"/>
            <a:ext cx="648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551230" y="5151004"/>
            <a:ext cx="1400754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847527" y="5490598"/>
            <a:ext cx="98398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195D1-209B-B100-1270-8588442F9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07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46C37A-06C5-590C-927F-CE0EB7451317}"/>
              </a:ext>
            </a:extLst>
          </p:cNvPr>
          <p:cNvSpPr/>
          <p:nvPr/>
        </p:nvSpPr>
        <p:spPr bwMode="white">
          <a:xfrm>
            <a:off x="10519345" y="5978112"/>
            <a:ext cx="437984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7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65AE3-85F6-45E8-2C41-38353D546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6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77A79-7CC3-6627-B5F2-FE76D40E8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288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30CD4D-925A-4332-0C37-125984E36E94}"/>
              </a:ext>
            </a:extLst>
          </p:cNvPr>
          <p:cNvSpPr/>
          <p:nvPr/>
        </p:nvSpPr>
        <p:spPr bwMode="white">
          <a:xfrm>
            <a:off x="10528866" y="4253082"/>
            <a:ext cx="352292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E4A413E-A742-6814-26BC-3F8E52840F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2" r="11953" b="10543"/>
          <a:stretch/>
        </p:blipFill>
        <p:spPr>
          <a:xfrm>
            <a:off x="1367143" y="3933056"/>
            <a:ext cx="8154580" cy="282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77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7529B-5029-206B-D948-D08C46D06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52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752E2-ED07-7A2F-DAB5-7056CDE70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1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563F9-BCF3-EA39-F304-749D081DCB11}"/>
              </a:ext>
            </a:extLst>
          </p:cNvPr>
          <p:cNvSpPr/>
          <p:nvPr/>
        </p:nvSpPr>
        <p:spPr bwMode="white">
          <a:xfrm>
            <a:off x="10528866" y="5467172"/>
            <a:ext cx="352292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A13F4-317F-02EE-8A84-960005CD2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5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9B0F0-D405-B002-4836-7CFECBB597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" b="602"/>
          <a:stretch/>
        </p:blipFill>
        <p:spPr>
          <a:xfrm>
            <a:off x="966000" y="764704"/>
            <a:ext cx="10260000" cy="603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65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C48C4-5CE3-53D2-97AE-E0E4977A48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/>
        </p:blipFill>
        <p:spPr>
          <a:xfrm>
            <a:off x="359999" y="729177"/>
            <a:ext cx="11340000" cy="606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83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946F8-078B-A3F3-6F43-0AE58884D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7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7DFB6-4FB2-56B4-79CC-136FF870F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139768" y="1058101"/>
            <a:ext cx="9912464" cy="417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91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13" y="1005524"/>
            <a:ext cx="11340000" cy="5034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879524"/>
            <a:ext cx="10801200" cy="20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0956" y="3541580"/>
            <a:ext cx="648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2358" y="4154199"/>
            <a:ext cx="8917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44046" y="4498903"/>
            <a:ext cx="91604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200" y="4842526"/>
            <a:ext cx="612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44326" y="4842526"/>
            <a:ext cx="95572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08078" y="5156728"/>
            <a:ext cx="540000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7808" y="5454102"/>
            <a:ext cx="9361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70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E5DFB-44D9-EE22-0976-5CD06526C9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/>
        </p:blipFill>
        <p:spPr>
          <a:xfrm>
            <a:off x="1056000" y="683818"/>
            <a:ext cx="10080000" cy="6129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6B8E6-E24B-899A-8C24-CDCA80AE10A9}"/>
              </a:ext>
            </a:extLst>
          </p:cNvPr>
          <p:cNvSpPr/>
          <p:nvPr/>
        </p:nvSpPr>
        <p:spPr bwMode="white">
          <a:xfrm>
            <a:off x="1775520" y="3559053"/>
            <a:ext cx="8496944" cy="59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33F85E-527F-B64E-3B94-34FBE03A6855}"/>
              </a:ext>
            </a:extLst>
          </p:cNvPr>
          <p:cNvSpPr/>
          <p:nvPr/>
        </p:nvSpPr>
        <p:spPr bwMode="white">
          <a:xfrm>
            <a:off x="1775520" y="4439364"/>
            <a:ext cx="8640960" cy="71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D2E4C2-FB86-2956-8B2B-914384969DFB}"/>
              </a:ext>
            </a:extLst>
          </p:cNvPr>
          <p:cNvSpPr/>
          <p:nvPr/>
        </p:nvSpPr>
        <p:spPr bwMode="white">
          <a:xfrm>
            <a:off x="1770578" y="5370718"/>
            <a:ext cx="8645901" cy="57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513590-1595-45CC-292E-18F3F8660DD7}"/>
              </a:ext>
            </a:extLst>
          </p:cNvPr>
          <p:cNvSpPr/>
          <p:nvPr/>
        </p:nvSpPr>
        <p:spPr bwMode="white">
          <a:xfrm>
            <a:off x="1770578" y="6375087"/>
            <a:ext cx="797030" cy="4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9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AD0D1-6543-EE8D-3AFC-4EAB301E51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37"/>
          <a:stretch/>
        </p:blipFill>
        <p:spPr>
          <a:xfrm>
            <a:off x="359999" y="1031554"/>
            <a:ext cx="11340000" cy="297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54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AD0D1-6543-EE8D-3AFC-4EAB301E51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40644"/>
          <a:stretch/>
        </p:blipFill>
        <p:spPr>
          <a:xfrm>
            <a:off x="364927" y="908720"/>
            <a:ext cx="10572551" cy="477499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BC8FC8-A1E9-B2CC-0DDC-63DF0DEEF573}"/>
              </a:ext>
            </a:extLst>
          </p:cNvPr>
          <p:cNvSpPr/>
          <p:nvPr/>
        </p:nvSpPr>
        <p:spPr bwMode="white">
          <a:xfrm>
            <a:off x="364926" y="1916832"/>
            <a:ext cx="9547498" cy="66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FDFFCC-F1EE-0D9B-24C8-45D8FB06FA92}"/>
              </a:ext>
            </a:extLst>
          </p:cNvPr>
          <p:cNvSpPr/>
          <p:nvPr/>
        </p:nvSpPr>
        <p:spPr bwMode="white">
          <a:xfrm>
            <a:off x="364926" y="2941664"/>
            <a:ext cx="9547498" cy="64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C1F4EF-ED29-1E20-10F5-98826C88E2D2}"/>
              </a:ext>
            </a:extLst>
          </p:cNvPr>
          <p:cNvSpPr/>
          <p:nvPr/>
        </p:nvSpPr>
        <p:spPr bwMode="white">
          <a:xfrm>
            <a:off x="364926" y="3960663"/>
            <a:ext cx="9547498" cy="62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AB57270-C20A-81D6-376E-A3FAC716C08A}"/>
              </a:ext>
            </a:extLst>
          </p:cNvPr>
          <p:cNvSpPr/>
          <p:nvPr/>
        </p:nvSpPr>
        <p:spPr bwMode="white">
          <a:xfrm>
            <a:off x="364926" y="4953223"/>
            <a:ext cx="7675290" cy="73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0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B6329-7140-D2D5-BE3A-529EEF9764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6"/>
          <a:stretch/>
        </p:blipFill>
        <p:spPr>
          <a:xfrm>
            <a:off x="360000" y="1844824"/>
            <a:ext cx="11340000" cy="46317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908720"/>
            <a:ext cx="11340000" cy="62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1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B2DA7-C922-FF7B-105E-97E5FED36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69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CBF1B4-9A23-48E0-AD01-54C377FE2A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7112"/>
            <a:ext cx="11340000" cy="115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8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C5C72-F928-B8C9-C860-8999755B7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49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33118-A108-0BB6-FC7E-53E654150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4" y="1467223"/>
            <a:ext cx="11340000" cy="3424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755984"/>
            <a:ext cx="11340000" cy="631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F7C88E0-70B8-FC77-CEDE-01EFDD6653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" b="40155"/>
          <a:stretch/>
        </p:blipFill>
        <p:spPr>
          <a:xfrm>
            <a:off x="946933" y="5083212"/>
            <a:ext cx="10689983" cy="17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7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C88E0-70B8-FC77-CEDE-01EFDD6653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31"/>
          <a:stretch/>
        </p:blipFill>
        <p:spPr>
          <a:xfrm>
            <a:off x="360000" y="836712"/>
            <a:ext cx="11340000" cy="7334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FEC871-699A-980B-8AA1-AC023495D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6"/>
          <a:stretch/>
        </p:blipFill>
        <p:spPr>
          <a:xfrm>
            <a:off x="360000" y="1714134"/>
            <a:ext cx="11340000" cy="51212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B9D04-71D1-00AB-9F40-F310ECB2F67F}"/>
              </a:ext>
            </a:extLst>
          </p:cNvPr>
          <p:cNvSpPr/>
          <p:nvPr/>
        </p:nvSpPr>
        <p:spPr bwMode="white">
          <a:xfrm>
            <a:off x="9995667" y="1914098"/>
            <a:ext cx="342769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13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66908-F280-902D-F183-A6D1CC25A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305A54-2662-1AA8-1BAD-5F43186724A3}"/>
              </a:ext>
            </a:extLst>
          </p:cNvPr>
          <p:cNvSpPr/>
          <p:nvPr/>
        </p:nvSpPr>
        <p:spPr bwMode="white">
          <a:xfrm>
            <a:off x="10528866" y="2147637"/>
            <a:ext cx="371335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91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</Words>
  <Application>Microsoft Office PowerPoint</Application>
  <PresentationFormat>宽屏</PresentationFormat>
  <Paragraphs>3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2024-10-10T10:13:02Z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