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62" r:id="rId4"/>
    <p:sldId id="361" r:id="rId5"/>
    <p:sldId id="360" r:id="rId6"/>
    <p:sldId id="359" r:id="rId7"/>
    <p:sldId id="356" r:id="rId8"/>
    <p:sldId id="355" r:id="rId9"/>
    <p:sldId id="354" r:id="rId10"/>
    <p:sldId id="353" r:id="rId11"/>
    <p:sldId id="352" r:id="rId12"/>
    <p:sldId id="351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6" r:id="rId26"/>
    <p:sldId id="335" r:id="rId27"/>
    <p:sldId id="334" r:id="rId28"/>
    <p:sldId id="333" r:id="rId29"/>
    <p:sldId id="332" r:id="rId30"/>
    <p:sldId id="331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36861"/>
            <a:ext cx="11520000" cy="784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1A66B-82B3-EFDE-5C99-BC6BB6E14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2D36D3-1091-C07A-0B08-3AE161BC0412}"/>
              </a:ext>
            </a:extLst>
          </p:cNvPr>
          <p:cNvSpPr/>
          <p:nvPr/>
        </p:nvSpPr>
        <p:spPr bwMode="white">
          <a:xfrm>
            <a:off x="10824030" y="3520798"/>
            <a:ext cx="314206" cy="31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05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911D5-BA52-1E0A-0A56-57643B1D6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0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F7567A-2160-2181-F12C-E753A29EC6E7}"/>
              </a:ext>
            </a:extLst>
          </p:cNvPr>
          <p:cNvSpPr/>
          <p:nvPr/>
        </p:nvSpPr>
        <p:spPr bwMode="white">
          <a:xfrm>
            <a:off x="10824030" y="2265025"/>
            <a:ext cx="304685" cy="3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91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C7F5F-CBCA-367C-E549-E23217F41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266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F12D10-D943-4B97-B24D-C8D3EB2ADC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1042784" y="2835180"/>
            <a:ext cx="10632544" cy="19210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481309-29CE-CADC-0CB8-C45DD66D8E2F}"/>
              </a:ext>
            </a:extLst>
          </p:cNvPr>
          <p:cNvSpPr/>
          <p:nvPr/>
        </p:nvSpPr>
        <p:spPr bwMode="white">
          <a:xfrm>
            <a:off x="10878401" y="2988101"/>
            <a:ext cx="285642" cy="31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11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DC9ED-ADFA-9D70-235C-E58D3C920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4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29348C-78F8-0B04-6A85-C8FBCBBFEEAE}"/>
              </a:ext>
            </a:extLst>
          </p:cNvPr>
          <p:cNvSpPr/>
          <p:nvPr/>
        </p:nvSpPr>
        <p:spPr bwMode="white">
          <a:xfrm>
            <a:off x="10824030" y="1634103"/>
            <a:ext cx="304685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00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C33D8-D4AF-B8E7-D2A5-A211E645B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68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A0B00-9E69-7D87-0AB0-6D6D4996C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8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5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F0AF7-5826-57C3-10CC-1F723AF8D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3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377EF-BDFC-94A8-CB71-9FADE4D63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9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688626-ADBC-BF37-B64C-D56A34150164}"/>
              </a:ext>
            </a:extLst>
          </p:cNvPr>
          <p:cNvSpPr/>
          <p:nvPr/>
        </p:nvSpPr>
        <p:spPr bwMode="white">
          <a:xfrm>
            <a:off x="1007454" y="2132856"/>
            <a:ext cx="998508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D392B8-8529-F4C3-DCB6-314D456DB283}"/>
              </a:ext>
            </a:extLst>
          </p:cNvPr>
          <p:cNvSpPr/>
          <p:nvPr/>
        </p:nvSpPr>
        <p:spPr bwMode="white">
          <a:xfrm>
            <a:off x="1007455" y="4509120"/>
            <a:ext cx="9913081" cy="113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6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0F793-D7F9-C7FF-8303-7EF2D814D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00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B6AA1B-7B54-1EFF-FE35-B5D2B2323B1C}"/>
              </a:ext>
            </a:extLst>
          </p:cNvPr>
          <p:cNvSpPr/>
          <p:nvPr/>
        </p:nvSpPr>
        <p:spPr bwMode="white">
          <a:xfrm>
            <a:off x="978891" y="2139640"/>
            <a:ext cx="9987959" cy="108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01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B9AEF8-5BD4-1FBC-618C-583C3C3BE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2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C5E6A-7697-745D-19D7-1D36845DB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405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88294EE-FBFC-3A15-BCA7-4D08FD2556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864"/>
            <a:ext cx="11340000" cy="31353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0EEC2F-A11D-622D-DD91-437F483F3EE2}"/>
              </a:ext>
            </a:extLst>
          </p:cNvPr>
          <p:cNvSpPr/>
          <p:nvPr/>
        </p:nvSpPr>
        <p:spPr bwMode="white">
          <a:xfrm>
            <a:off x="10824030" y="3567625"/>
            <a:ext cx="295163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26DEB-B6A0-1E90-B0DC-19FE63397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7DFCB8-3BF2-FEB6-B1F2-A37DC24BC30C}"/>
              </a:ext>
            </a:extLst>
          </p:cNvPr>
          <p:cNvSpPr/>
          <p:nvPr/>
        </p:nvSpPr>
        <p:spPr bwMode="white">
          <a:xfrm>
            <a:off x="978891" y="2855367"/>
            <a:ext cx="9978439" cy="35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8FC01B-68C1-43B9-D81B-10319C334221}"/>
              </a:ext>
            </a:extLst>
          </p:cNvPr>
          <p:cNvSpPr/>
          <p:nvPr/>
        </p:nvSpPr>
        <p:spPr bwMode="white">
          <a:xfrm>
            <a:off x="997934" y="3427670"/>
            <a:ext cx="9959396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5BD521-1E7A-142D-0260-4FB05F5F5F4D}"/>
              </a:ext>
            </a:extLst>
          </p:cNvPr>
          <p:cNvSpPr/>
          <p:nvPr/>
        </p:nvSpPr>
        <p:spPr bwMode="white">
          <a:xfrm>
            <a:off x="1007455" y="4009511"/>
            <a:ext cx="9930831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4D3987-A616-B2F6-3858-F119928B8AFC}"/>
              </a:ext>
            </a:extLst>
          </p:cNvPr>
          <p:cNvSpPr/>
          <p:nvPr/>
        </p:nvSpPr>
        <p:spPr bwMode="white">
          <a:xfrm>
            <a:off x="969370" y="4600890"/>
            <a:ext cx="2318318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45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91068-12F3-7F3E-D548-EE319F2D30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42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CE70D-6F03-E940-61D3-5B1BE6263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463B2-F807-BCA0-D0FA-280E969936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EA11F-2734-0978-E1EA-3BA87043B12A}"/>
              </a:ext>
            </a:extLst>
          </p:cNvPr>
          <p:cNvSpPr/>
          <p:nvPr/>
        </p:nvSpPr>
        <p:spPr bwMode="white">
          <a:xfrm>
            <a:off x="978891" y="2873233"/>
            <a:ext cx="9987959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EBC44-7249-8679-312D-EEF572839BF7}"/>
              </a:ext>
            </a:extLst>
          </p:cNvPr>
          <p:cNvSpPr/>
          <p:nvPr/>
        </p:nvSpPr>
        <p:spPr bwMode="white">
          <a:xfrm>
            <a:off x="978891" y="3454718"/>
            <a:ext cx="10085661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EA3112-DF61-D63C-3780-9B437B0DDC73}"/>
              </a:ext>
            </a:extLst>
          </p:cNvPr>
          <p:cNvSpPr/>
          <p:nvPr/>
        </p:nvSpPr>
        <p:spPr bwMode="white">
          <a:xfrm>
            <a:off x="988412" y="4026670"/>
            <a:ext cx="10076139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2ECE8E-4A8E-1F93-B590-2F17031D8DB3}"/>
              </a:ext>
            </a:extLst>
          </p:cNvPr>
          <p:cNvSpPr/>
          <p:nvPr/>
        </p:nvSpPr>
        <p:spPr bwMode="white">
          <a:xfrm>
            <a:off x="1007455" y="4627219"/>
            <a:ext cx="1761460" cy="3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38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73237-6D19-2712-FE25-AFFCAD77E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708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6A9D9C-00AA-18CE-2B85-033AF8352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864"/>
            <a:ext cx="11340000" cy="308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9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F5287-FA1C-D341-1782-AD1593319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09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1AEEFA-9622-4942-6111-D02F97991EE1}"/>
              </a:ext>
            </a:extLst>
          </p:cNvPr>
          <p:cNvSpPr/>
          <p:nvPr/>
        </p:nvSpPr>
        <p:spPr bwMode="white">
          <a:xfrm>
            <a:off x="978891" y="1484784"/>
            <a:ext cx="9921309" cy="120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60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8D182-BD5B-AF32-ABCA-065E072CB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38070"/>
            <a:ext cx="10800000" cy="606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0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61D194-D533-9991-125B-0547A6DC2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9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07CC0-98E0-E100-C5DA-1037D4941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55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8539E-38AA-2BD8-73D9-B108C8B599C8}"/>
              </a:ext>
            </a:extLst>
          </p:cNvPr>
          <p:cNvSpPr/>
          <p:nvPr/>
        </p:nvSpPr>
        <p:spPr bwMode="white">
          <a:xfrm>
            <a:off x="978891" y="2205421"/>
            <a:ext cx="6331738" cy="36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DFACBF-592C-D6CA-3AB8-EBBA53DE6A2F}"/>
              </a:ext>
            </a:extLst>
          </p:cNvPr>
          <p:cNvSpPr/>
          <p:nvPr/>
        </p:nvSpPr>
        <p:spPr bwMode="white">
          <a:xfrm>
            <a:off x="969370" y="2786667"/>
            <a:ext cx="9997482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F44C12-11D0-0B46-674B-10A990C8C336}"/>
              </a:ext>
            </a:extLst>
          </p:cNvPr>
          <p:cNvSpPr/>
          <p:nvPr/>
        </p:nvSpPr>
        <p:spPr bwMode="white">
          <a:xfrm>
            <a:off x="978891" y="3358384"/>
            <a:ext cx="9987961" cy="36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BEFE66-E2D6-E644-D21D-B01C2C79979B}"/>
              </a:ext>
            </a:extLst>
          </p:cNvPr>
          <p:cNvSpPr/>
          <p:nvPr/>
        </p:nvSpPr>
        <p:spPr bwMode="white">
          <a:xfrm>
            <a:off x="1007455" y="3949159"/>
            <a:ext cx="1761460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7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9DFA4-A0A1-062F-C4A1-D18A6E927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28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34C61-57A9-70E1-73AC-26FA3D52B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8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B2332-4142-5ECE-4E03-A450F4BCAAED}"/>
              </a:ext>
            </a:extLst>
          </p:cNvPr>
          <p:cNvSpPr/>
          <p:nvPr/>
        </p:nvSpPr>
        <p:spPr bwMode="white">
          <a:xfrm>
            <a:off x="10804987" y="1661776"/>
            <a:ext cx="352292" cy="31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53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F4762-57B8-65E8-2AF8-BE2B6981B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2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C2558C-2398-FAF8-68A0-89A7081B73A2}"/>
              </a:ext>
            </a:extLst>
          </p:cNvPr>
          <p:cNvSpPr/>
          <p:nvPr/>
        </p:nvSpPr>
        <p:spPr bwMode="white">
          <a:xfrm>
            <a:off x="978891" y="2863034"/>
            <a:ext cx="9959395" cy="36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CCAE67-72BC-6877-E8D4-2015804AF204}"/>
              </a:ext>
            </a:extLst>
          </p:cNvPr>
          <p:cNvSpPr/>
          <p:nvPr/>
        </p:nvSpPr>
        <p:spPr bwMode="white">
          <a:xfrm>
            <a:off x="911424" y="3429000"/>
            <a:ext cx="10026862" cy="46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6B3D500-2FBC-3B61-F281-1E5E0FBD9E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14"/>
          <a:stretch/>
        </p:blipFill>
        <p:spPr>
          <a:xfrm>
            <a:off x="983807" y="3944435"/>
            <a:ext cx="2141608" cy="58543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CCAE67-72BC-6877-E8D4-2015804AF204}"/>
              </a:ext>
            </a:extLst>
          </p:cNvPr>
          <p:cNvSpPr/>
          <p:nvPr/>
        </p:nvSpPr>
        <p:spPr bwMode="white">
          <a:xfrm>
            <a:off x="839416" y="3944435"/>
            <a:ext cx="2088232" cy="46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11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D1D56C-0255-4C97-89F0-773E46E88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2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CFC3D-EFB4-2786-C6D2-5030318A2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06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1EDD75-63F4-8C64-74F5-9F8FACCEAE26}"/>
              </a:ext>
            </a:extLst>
          </p:cNvPr>
          <p:cNvSpPr/>
          <p:nvPr/>
        </p:nvSpPr>
        <p:spPr bwMode="white">
          <a:xfrm>
            <a:off x="973306" y="2890566"/>
            <a:ext cx="10091245" cy="35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AA3008-07F0-1FA8-5F53-3DF6EF8E082E}"/>
              </a:ext>
            </a:extLst>
          </p:cNvPr>
          <p:cNvSpPr/>
          <p:nvPr/>
        </p:nvSpPr>
        <p:spPr bwMode="white">
          <a:xfrm>
            <a:off x="969371" y="3452496"/>
            <a:ext cx="9949874" cy="35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7874F2-7188-7236-B0AB-953E3A7B6224}"/>
              </a:ext>
            </a:extLst>
          </p:cNvPr>
          <p:cNvSpPr/>
          <p:nvPr/>
        </p:nvSpPr>
        <p:spPr bwMode="white">
          <a:xfrm>
            <a:off x="969370" y="4014426"/>
            <a:ext cx="7718918" cy="36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62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0A349-6972-E151-5AB9-ADD1F35F6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5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EC0AC-16AD-9601-69D9-D629A89AC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6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BA127-3B0F-EB96-6EA3-53BCF3F4F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63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72565C-B7A4-4DA1-96C9-55114DE19209}"/>
              </a:ext>
            </a:extLst>
          </p:cNvPr>
          <p:cNvSpPr/>
          <p:nvPr/>
        </p:nvSpPr>
        <p:spPr bwMode="white">
          <a:xfrm>
            <a:off x="321914" y="1576088"/>
            <a:ext cx="10635415" cy="3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79B78F-5D47-3F3A-F170-EAD045146E59}"/>
              </a:ext>
            </a:extLst>
          </p:cNvPr>
          <p:cNvSpPr/>
          <p:nvPr/>
        </p:nvSpPr>
        <p:spPr bwMode="white">
          <a:xfrm>
            <a:off x="321913" y="2137909"/>
            <a:ext cx="10673501" cy="36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CDC756-0347-035E-D6FE-B1EDE379C95A}"/>
              </a:ext>
            </a:extLst>
          </p:cNvPr>
          <p:cNvSpPr/>
          <p:nvPr/>
        </p:nvSpPr>
        <p:spPr bwMode="white">
          <a:xfrm>
            <a:off x="321914" y="2728296"/>
            <a:ext cx="10673500" cy="35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DFAC8A-085C-8002-0C5E-B20C893F53B1}"/>
              </a:ext>
            </a:extLst>
          </p:cNvPr>
          <p:cNvSpPr/>
          <p:nvPr/>
        </p:nvSpPr>
        <p:spPr bwMode="white">
          <a:xfrm>
            <a:off x="321914" y="3280594"/>
            <a:ext cx="10673501" cy="3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A5E87D-805C-E0B7-AAA6-333688552DCD}"/>
              </a:ext>
            </a:extLst>
          </p:cNvPr>
          <p:cNvSpPr/>
          <p:nvPr/>
        </p:nvSpPr>
        <p:spPr bwMode="white">
          <a:xfrm>
            <a:off x="321914" y="3861459"/>
            <a:ext cx="10635415" cy="35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BEE756E-1935-2E66-28FD-F0A3883B55F1}"/>
              </a:ext>
            </a:extLst>
          </p:cNvPr>
          <p:cNvSpPr/>
          <p:nvPr/>
        </p:nvSpPr>
        <p:spPr bwMode="white">
          <a:xfrm>
            <a:off x="321914" y="4432802"/>
            <a:ext cx="10673500" cy="35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0AE43B-501F-4875-4341-C7298A483704}"/>
              </a:ext>
            </a:extLst>
          </p:cNvPr>
          <p:cNvSpPr/>
          <p:nvPr/>
        </p:nvSpPr>
        <p:spPr bwMode="white">
          <a:xfrm>
            <a:off x="321914" y="4994622"/>
            <a:ext cx="10635415" cy="35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3C0F095-F6A4-1D0D-49EB-65C6F1136DA8}"/>
              </a:ext>
            </a:extLst>
          </p:cNvPr>
          <p:cNvSpPr/>
          <p:nvPr/>
        </p:nvSpPr>
        <p:spPr bwMode="white">
          <a:xfrm>
            <a:off x="321914" y="5556442"/>
            <a:ext cx="9518502" cy="3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7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  <p:bldP spid="14" grpId="0" animBg="1"/>
      <p:bldP spid="16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8A196-483D-AFF0-5CEF-25470659C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8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C64678-85B6-B6E9-4794-318C2DC3B006}"/>
              </a:ext>
            </a:extLst>
          </p:cNvPr>
          <p:cNvSpPr/>
          <p:nvPr/>
        </p:nvSpPr>
        <p:spPr bwMode="white">
          <a:xfrm>
            <a:off x="10843073" y="1661759"/>
            <a:ext cx="285642" cy="31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90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42CD9-2EB1-3B1D-5B38-D83D0B574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7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A34F4-A993-A705-3406-072903061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6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9B4B0F-32BE-E4AD-A747-C309574E1536}"/>
              </a:ext>
            </a:extLst>
          </p:cNvPr>
          <p:cNvSpPr/>
          <p:nvPr/>
        </p:nvSpPr>
        <p:spPr bwMode="white">
          <a:xfrm>
            <a:off x="10852594" y="2301951"/>
            <a:ext cx="285642" cy="3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806306A-071D-176C-EFA5-09B611C79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016"/>
            <a:ext cx="11340000" cy="55073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FAB8AF01-97E8-E190-C764-E4995AC299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781385" y="4238686"/>
            <a:ext cx="10920576" cy="253686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BA496D-1C85-E7AB-C020-D4C7E09C8CD6}"/>
              </a:ext>
            </a:extLst>
          </p:cNvPr>
          <p:cNvSpPr/>
          <p:nvPr/>
        </p:nvSpPr>
        <p:spPr bwMode="white">
          <a:xfrm>
            <a:off x="10797908" y="4982578"/>
            <a:ext cx="352292" cy="3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1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F8EC5-6438-A9B9-833C-B7240A759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3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7897A-33F8-0C25-E3A8-912738611437}"/>
              </a:ext>
            </a:extLst>
          </p:cNvPr>
          <p:cNvSpPr/>
          <p:nvPr/>
        </p:nvSpPr>
        <p:spPr bwMode="white">
          <a:xfrm>
            <a:off x="10795465" y="2271917"/>
            <a:ext cx="352292" cy="31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13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82C3F-1281-2B3F-1CB1-D144D9BBB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4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6FBC19-870B-9BC1-C4CE-BD4CC49C2D5F}"/>
              </a:ext>
            </a:extLst>
          </p:cNvPr>
          <p:cNvSpPr/>
          <p:nvPr/>
        </p:nvSpPr>
        <p:spPr bwMode="white">
          <a:xfrm>
            <a:off x="10824030" y="1662704"/>
            <a:ext cx="314206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75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586BE-95E1-0D51-8CC4-8292516B5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C1BF79-E594-C1DF-4B0F-A2D312ECCC36}"/>
              </a:ext>
            </a:extLst>
          </p:cNvPr>
          <p:cNvSpPr/>
          <p:nvPr/>
        </p:nvSpPr>
        <p:spPr bwMode="white">
          <a:xfrm>
            <a:off x="10833551" y="2919454"/>
            <a:ext cx="295164" cy="3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7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2024-10-09T12:07:58Z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