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000" y="3001444"/>
            <a:ext cx="9720000" cy="855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AB1D1-E6E0-E0AB-480B-088105166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360000" y="764696"/>
            <a:ext cx="11340000" cy="603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DF777-D5E3-29E8-685F-C735FBBB9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001BE-FEC9-93B0-2CE9-96E55762E08A}"/>
              </a:ext>
            </a:extLst>
          </p:cNvPr>
          <p:cNvSpPr/>
          <p:nvPr/>
        </p:nvSpPr>
        <p:spPr bwMode="white">
          <a:xfrm>
            <a:off x="10500302" y="3760396"/>
            <a:ext cx="437984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6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DB6E1-C875-A9E2-F94E-EEB7AC196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5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AEA73-D885-5F17-8BFF-BCBE050E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9C0DE-A490-6343-C84A-8223510B1807}"/>
              </a:ext>
            </a:extLst>
          </p:cNvPr>
          <p:cNvSpPr/>
          <p:nvPr/>
        </p:nvSpPr>
        <p:spPr bwMode="white">
          <a:xfrm>
            <a:off x="9967103" y="1956913"/>
            <a:ext cx="371335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1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57A4A-D300-4E4F-1246-6602E60187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360000" y="821919"/>
            <a:ext cx="11340000" cy="59737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2E220-2B7F-0F29-AA3D-474B950F7D7D}"/>
              </a:ext>
            </a:extLst>
          </p:cNvPr>
          <p:cNvSpPr/>
          <p:nvPr/>
        </p:nvSpPr>
        <p:spPr bwMode="white">
          <a:xfrm>
            <a:off x="10416480" y="443711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13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AD7AE-C2B9-CCB0-6846-3116E0E05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7298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7736D6-EA92-C388-CF54-1D412B6157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5"/>
          <a:stretch/>
        </p:blipFill>
        <p:spPr>
          <a:xfrm>
            <a:off x="887510" y="1690783"/>
            <a:ext cx="10897122" cy="690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136DE8-C8EA-1873-B548-152B8853CD05}"/>
              </a:ext>
            </a:extLst>
          </p:cNvPr>
          <p:cNvSpPr/>
          <p:nvPr/>
        </p:nvSpPr>
        <p:spPr bwMode="white">
          <a:xfrm>
            <a:off x="10494613" y="1805867"/>
            <a:ext cx="371335" cy="40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1A03E8-4070-D711-F95C-1A285A4DDE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29891" b="2908"/>
          <a:stretch/>
        </p:blipFill>
        <p:spPr>
          <a:xfrm>
            <a:off x="3454975" y="2328019"/>
            <a:ext cx="5256584" cy="44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8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A5BC0-149C-9732-6153-2965B2289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2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F4C5D-CFB7-8378-9FA5-B129ED3DB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79E61-04B9-F1A1-7ED2-CFBFD78BA949}"/>
              </a:ext>
            </a:extLst>
          </p:cNvPr>
          <p:cNvSpPr/>
          <p:nvPr/>
        </p:nvSpPr>
        <p:spPr bwMode="white">
          <a:xfrm>
            <a:off x="10500302" y="1928348"/>
            <a:ext cx="437984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97EA3-3049-2627-A299-BC6D76854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ED3E6-EAA1-20E7-0446-D6C58BB4D802}"/>
              </a:ext>
            </a:extLst>
          </p:cNvPr>
          <p:cNvSpPr/>
          <p:nvPr/>
        </p:nvSpPr>
        <p:spPr bwMode="white">
          <a:xfrm>
            <a:off x="10557430" y="1928769"/>
            <a:ext cx="352292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3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BFAE9-0C29-9ABB-4098-35B65A3142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146000" y="764696"/>
            <a:ext cx="9900000" cy="6057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91AA6-0B9B-773D-FB55-CCBE4F9C8CE5}"/>
              </a:ext>
            </a:extLst>
          </p:cNvPr>
          <p:cNvSpPr/>
          <p:nvPr/>
        </p:nvSpPr>
        <p:spPr bwMode="white">
          <a:xfrm>
            <a:off x="9912424" y="3100392"/>
            <a:ext cx="576064" cy="54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18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12529"/>
            <a:ext cx="11340000" cy="457671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374388" y="1906970"/>
            <a:ext cx="16739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76120" y="2501774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96400" y="2501774"/>
            <a:ext cx="18002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63896" y="3180199"/>
            <a:ext cx="6606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83632" y="343787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53908" y="3780162"/>
            <a:ext cx="64807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75920" y="3780162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480376" y="3780162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35760" y="4076552"/>
            <a:ext cx="18002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60096" y="4420531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158140" y="4415363"/>
            <a:ext cx="148247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816954" y="4995419"/>
            <a:ext cx="9391613" cy="822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D35E9-FDD1-553D-AD6E-28914E3F7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078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E1569F0-E0DB-B252-B351-EC82B26631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5" b="69586"/>
          <a:stretch/>
        </p:blipFill>
        <p:spPr>
          <a:xfrm>
            <a:off x="934064" y="4212210"/>
            <a:ext cx="10730424" cy="16561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93DA63-DAE9-AF62-67F8-16275BBD0C77}"/>
              </a:ext>
            </a:extLst>
          </p:cNvPr>
          <p:cNvSpPr/>
          <p:nvPr/>
        </p:nvSpPr>
        <p:spPr bwMode="white">
          <a:xfrm>
            <a:off x="10344472" y="5157192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08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569F0-E0DB-B252-B351-EC82B26631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97"/>
          <a:stretch/>
        </p:blipFill>
        <p:spPr>
          <a:xfrm>
            <a:off x="360000" y="908720"/>
            <a:ext cx="11340000" cy="370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4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8F0F2-1C77-3846-941A-7A1819CBA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3D9AF-F0E9-7B79-CB59-F4D3D2666499}"/>
              </a:ext>
            </a:extLst>
          </p:cNvPr>
          <p:cNvSpPr/>
          <p:nvPr/>
        </p:nvSpPr>
        <p:spPr bwMode="white">
          <a:xfrm>
            <a:off x="10509823" y="4675947"/>
            <a:ext cx="380856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15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1C853-3EC9-F33E-0E70-AACB75B80D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360000" y="764691"/>
            <a:ext cx="11340000" cy="604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10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3F16B-B65D-987C-C043-67AEC71107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146000" y="719319"/>
            <a:ext cx="9900000" cy="6093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E36BD-FA6D-B737-AE76-325795B453D8}"/>
              </a:ext>
            </a:extLst>
          </p:cNvPr>
          <p:cNvSpPr/>
          <p:nvPr/>
        </p:nvSpPr>
        <p:spPr bwMode="white">
          <a:xfrm>
            <a:off x="9912424" y="3115538"/>
            <a:ext cx="648072" cy="5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42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DA16A-3F24-186A-D8D6-6961B675B2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218000" y="755826"/>
            <a:ext cx="9756000" cy="6049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4AE8E8-C056-DAAF-932C-F5E61CF0AAFB}"/>
              </a:ext>
            </a:extLst>
          </p:cNvPr>
          <p:cNvSpPr/>
          <p:nvPr/>
        </p:nvSpPr>
        <p:spPr bwMode="white">
          <a:xfrm>
            <a:off x="9840416" y="3104716"/>
            <a:ext cx="648072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6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F8A80-9807-20AC-1CE8-136B1D489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1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8196E-9599-95DC-5501-AB9EFFB3B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360000" y="761801"/>
            <a:ext cx="11340000" cy="603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9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60986-1C74-3795-883C-EF42A7AA0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3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B6F5C-CE73-48B1-8123-AF1642FCC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79F987-EBAA-8613-F716-080999464975}"/>
              </a:ext>
            </a:extLst>
          </p:cNvPr>
          <p:cNvSpPr/>
          <p:nvPr/>
        </p:nvSpPr>
        <p:spPr bwMode="white">
          <a:xfrm>
            <a:off x="1207405" y="3645024"/>
            <a:ext cx="9641123" cy="52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FE06BB-0DA5-9A4D-2436-822FB712617F}"/>
              </a:ext>
            </a:extLst>
          </p:cNvPr>
          <p:cNvSpPr/>
          <p:nvPr/>
        </p:nvSpPr>
        <p:spPr bwMode="white">
          <a:xfrm>
            <a:off x="1245490" y="4509120"/>
            <a:ext cx="93870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DFB490-0287-9D62-A8F5-6C72A5F4D65F}"/>
              </a:ext>
            </a:extLst>
          </p:cNvPr>
          <p:cNvSpPr/>
          <p:nvPr/>
        </p:nvSpPr>
        <p:spPr bwMode="white">
          <a:xfrm>
            <a:off x="1216926" y="5301208"/>
            <a:ext cx="905553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8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12529"/>
            <a:ext cx="11340000" cy="46214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042" y="886527"/>
            <a:ext cx="10760958" cy="13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4166" y="2262919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5884" y="2852936"/>
            <a:ext cx="17104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2852936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3108515"/>
            <a:ext cx="108012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2906" y="3122810"/>
            <a:ext cx="124337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42630" y="3122810"/>
            <a:ext cx="102192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5858" y="3800258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19260" y="4126400"/>
            <a:ext cx="1589107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60868" y="4126400"/>
            <a:ext cx="110773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96640" y="4711307"/>
            <a:ext cx="152795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96200" y="5039561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56934" y="5036527"/>
            <a:ext cx="11516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1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9DD47-1915-590E-0E8F-88066D7D1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1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0CE83-27A8-E23F-E5AF-CAD3CEE10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34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F4567C-273F-009B-CBB1-290BE5290F0B}"/>
              </a:ext>
            </a:extLst>
          </p:cNvPr>
          <p:cNvSpPr/>
          <p:nvPr/>
        </p:nvSpPr>
        <p:spPr bwMode="white">
          <a:xfrm>
            <a:off x="321914" y="1700808"/>
            <a:ext cx="9734526" cy="56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9043C7-13C3-FFE7-0787-8B38696A69CA}"/>
              </a:ext>
            </a:extLst>
          </p:cNvPr>
          <p:cNvSpPr/>
          <p:nvPr/>
        </p:nvSpPr>
        <p:spPr bwMode="white">
          <a:xfrm>
            <a:off x="321914" y="2564904"/>
            <a:ext cx="390187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8688F9-506B-C729-A52A-AA2D1AA76914}"/>
              </a:ext>
            </a:extLst>
          </p:cNvPr>
          <p:cNvSpPr/>
          <p:nvPr/>
        </p:nvSpPr>
        <p:spPr bwMode="white">
          <a:xfrm>
            <a:off x="321914" y="3368136"/>
            <a:ext cx="9590510" cy="63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FA1233C-5C01-247F-EBA5-DCA9426062A3}"/>
              </a:ext>
            </a:extLst>
          </p:cNvPr>
          <p:cNvSpPr/>
          <p:nvPr/>
        </p:nvSpPr>
        <p:spPr bwMode="white">
          <a:xfrm>
            <a:off x="321914" y="4160225"/>
            <a:ext cx="9734526" cy="63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4F43177-58BD-4446-0258-CBE12784C4FF}"/>
              </a:ext>
            </a:extLst>
          </p:cNvPr>
          <p:cNvSpPr/>
          <p:nvPr/>
        </p:nvSpPr>
        <p:spPr bwMode="white">
          <a:xfrm>
            <a:off x="321914" y="5138236"/>
            <a:ext cx="73314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1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  <p:bldP spid="24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E28D6-7FC0-DFDB-C9AB-B2DBCCBE0D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/>
        </p:blipFill>
        <p:spPr>
          <a:xfrm>
            <a:off x="786000" y="674932"/>
            <a:ext cx="10620000" cy="6130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8BD2C-0764-BEAA-BEB8-9829D31D7DFC}"/>
              </a:ext>
            </a:extLst>
          </p:cNvPr>
          <p:cNvSpPr/>
          <p:nvPr/>
        </p:nvSpPr>
        <p:spPr bwMode="white">
          <a:xfrm>
            <a:off x="1509648" y="3240116"/>
            <a:ext cx="9122855" cy="53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6CD9CC-0C3C-B099-E39B-F4FDAF267E9A}"/>
              </a:ext>
            </a:extLst>
          </p:cNvPr>
          <p:cNvSpPr/>
          <p:nvPr/>
        </p:nvSpPr>
        <p:spPr bwMode="white">
          <a:xfrm>
            <a:off x="1415480" y="3951527"/>
            <a:ext cx="9073008" cy="59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AA944A-7DEB-358B-1400-BEC8C954ABA5}"/>
              </a:ext>
            </a:extLst>
          </p:cNvPr>
          <p:cNvSpPr/>
          <p:nvPr/>
        </p:nvSpPr>
        <p:spPr bwMode="white">
          <a:xfrm>
            <a:off x="1509647" y="4732248"/>
            <a:ext cx="9122855" cy="64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CF8F894-9FD6-4BE7-5CF9-42E3EE4F234E}"/>
              </a:ext>
            </a:extLst>
          </p:cNvPr>
          <p:cNvSpPr/>
          <p:nvPr/>
        </p:nvSpPr>
        <p:spPr bwMode="white">
          <a:xfrm>
            <a:off x="1415480" y="5519668"/>
            <a:ext cx="9073008" cy="63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D9B5316-4A05-0237-EBB6-964858B13193}"/>
              </a:ext>
            </a:extLst>
          </p:cNvPr>
          <p:cNvSpPr/>
          <p:nvPr/>
        </p:nvSpPr>
        <p:spPr bwMode="white">
          <a:xfrm>
            <a:off x="1415480" y="6297786"/>
            <a:ext cx="9073008" cy="50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2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24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067AD-220D-8754-3B28-735189E18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24"/>
            <a:ext cx="11340000" cy="3929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5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99797-10A8-D68B-D54A-FC6F84DE8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0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87A7B-3AC2-1555-63A2-25CDA66C9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816986"/>
            <a:ext cx="11340000" cy="598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9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21BCF-2BC9-5B08-C0CA-2B4B8E51C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4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7EAB3-6973-11AC-1B9A-E1217626F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000" y="676079"/>
            <a:ext cx="8280000" cy="613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14E35-3722-39A4-1051-28CFFD9B2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40588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8020D2-4DAF-A70B-279A-EF244194CE63}"/>
              </a:ext>
            </a:extLst>
          </p:cNvPr>
          <p:cNvSpPr/>
          <p:nvPr/>
        </p:nvSpPr>
        <p:spPr bwMode="white">
          <a:xfrm>
            <a:off x="10519345" y="5314024"/>
            <a:ext cx="437984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1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2024-10-10T08:40:12Z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