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57" r:id="rId4"/>
    <p:sldId id="356" r:id="rId5"/>
    <p:sldId id="355" r:id="rId6"/>
    <p:sldId id="354" r:id="rId7"/>
    <p:sldId id="352" r:id="rId8"/>
    <p:sldId id="351" r:id="rId9"/>
    <p:sldId id="350" r:id="rId10"/>
    <p:sldId id="349" r:id="rId11"/>
    <p:sldId id="348" r:id="rId12"/>
    <p:sldId id="347" r:id="rId13"/>
    <p:sldId id="346" r:id="rId14"/>
    <p:sldId id="345" r:id="rId15"/>
    <p:sldId id="343" r:id="rId16"/>
    <p:sldId id="342" r:id="rId17"/>
    <p:sldId id="341" r:id="rId18"/>
    <p:sldId id="338" r:id="rId19"/>
    <p:sldId id="337" r:id="rId20"/>
    <p:sldId id="336" r:id="rId21"/>
    <p:sldId id="334" r:id="rId22"/>
    <p:sldId id="333" r:id="rId23"/>
    <p:sldId id="332" r:id="rId24"/>
    <p:sldId id="331" r:id="rId25"/>
    <p:sldId id="330" r:id="rId26"/>
    <p:sldId id="329" r:id="rId27"/>
    <p:sldId id="327" r:id="rId28"/>
    <p:sldId id="325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2024/10/10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2024/10/10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6389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4730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0230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6405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000" y="3092313"/>
            <a:ext cx="11520000" cy="673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3E7C89-34B7-53F7-96E5-A13C3902F8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6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736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84202B-D398-719D-A050-D0680D5B7F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65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1B652C-AFD0-A359-9CA5-1236BA8B75BA}"/>
              </a:ext>
            </a:extLst>
          </p:cNvPr>
          <p:cNvSpPr/>
          <p:nvPr/>
        </p:nvSpPr>
        <p:spPr bwMode="white">
          <a:xfrm>
            <a:off x="10538387" y="2157103"/>
            <a:ext cx="371335" cy="409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374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CC787B-7D58-004F-74B8-F8117B06A6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65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497D3C-2D88-04C0-1FF4-56801AB99761}"/>
              </a:ext>
            </a:extLst>
          </p:cNvPr>
          <p:cNvSpPr/>
          <p:nvPr/>
        </p:nvSpPr>
        <p:spPr bwMode="white">
          <a:xfrm>
            <a:off x="10528866" y="4309418"/>
            <a:ext cx="390377" cy="390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530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35523A-5BDA-7A30-F7AC-C7FFFB5837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2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663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6A7B36-9455-1B9E-C8C3-B5E6A78469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35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E97F4E-5C4A-3DE3-F5BF-96246B527533}"/>
              </a:ext>
            </a:extLst>
          </p:cNvPr>
          <p:cNvSpPr/>
          <p:nvPr/>
        </p:nvSpPr>
        <p:spPr bwMode="white">
          <a:xfrm>
            <a:off x="10500302" y="2130763"/>
            <a:ext cx="437984" cy="400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A69C907-4731-733F-94C7-CBC2A97CF24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28" b="15002"/>
          <a:stretch/>
        </p:blipFill>
        <p:spPr>
          <a:xfrm>
            <a:off x="911424" y="5039810"/>
            <a:ext cx="5303952" cy="1736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59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FE7C5D-A67F-1F64-F5CE-0EB24D3C0C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107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F6E5A3-0AA6-DE99-6F16-519F5EB42531}"/>
              </a:ext>
            </a:extLst>
          </p:cNvPr>
          <p:cNvSpPr/>
          <p:nvPr/>
        </p:nvSpPr>
        <p:spPr bwMode="white">
          <a:xfrm>
            <a:off x="10500302" y="5314470"/>
            <a:ext cx="437984" cy="400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910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6A68E4-1AB7-403B-2CAF-A0075A172B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9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655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4FDFE2-90EF-E0C7-ACEB-ECB4DC35AD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1340000" cy="30314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DE6D9E-FD76-7900-3F37-AE293C3EBDE8}"/>
              </a:ext>
            </a:extLst>
          </p:cNvPr>
          <p:cNvSpPr/>
          <p:nvPr/>
        </p:nvSpPr>
        <p:spPr bwMode="white">
          <a:xfrm>
            <a:off x="10354306" y="2780928"/>
            <a:ext cx="78225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73D2A9B-88C5-7902-7CE1-5E8775EF6C7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9" b="9405"/>
          <a:stretch/>
        </p:blipFill>
        <p:spPr>
          <a:xfrm>
            <a:off x="1292463" y="2324440"/>
            <a:ext cx="8272042" cy="2731788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DDFEADDE-11B8-F22A-9DC9-D040D1A7D87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9" b="18580"/>
          <a:stretch/>
        </p:blipFill>
        <p:spPr>
          <a:xfrm>
            <a:off x="920302" y="5076698"/>
            <a:ext cx="9624432" cy="1736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426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D285F7-7414-BE60-9AE8-193D7B01EB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4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354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FE0513-D305-6639-2444-11083D652BB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62"/>
          <a:stretch/>
        </p:blipFill>
        <p:spPr>
          <a:xfrm>
            <a:off x="359999" y="836712"/>
            <a:ext cx="11340000" cy="59503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EEC1BA-AACB-3DDD-16C6-EBEB0D30B30E}"/>
              </a:ext>
            </a:extLst>
          </p:cNvPr>
          <p:cNvSpPr/>
          <p:nvPr/>
        </p:nvSpPr>
        <p:spPr bwMode="white">
          <a:xfrm>
            <a:off x="9840416" y="1916832"/>
            <a:ext cx="7200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944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570" y="873366"/>
            <a:ext cx="11340000" cy="5855537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2964144" y="1646556"/>
            <a:ext cx="1619688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8112224" y="1947131"/>
            <a:ext cx="50405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863752" y="2267994"/>
            <a:ext cx="50405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416918" y="2545746"/>
            <a:ext cx="50405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6221274" y="2545746"/>
            <a:ext cx="1170869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7958342" y="2875116"/>
            <a:ext cx="729945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0344472" y="2875116"/>
            <a:ext cx="1152128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8184230" y="3853738"/>
            <a:ext cx="936105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4998124" y="4229966"/>
            <a:ext cx="50405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9515888" y="4229966"/>
            <a:ext cx="50405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3750322" y="4814908"/>
            <a:ext cx="905518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3045030" y="5769752"/>
            <a:ext cx="50405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3498294" y="6130312"/>
            <a:ext cx="130156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1631504" y="6450268"/>
            <a:ext cx="9577064" cy="3810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71FC52-A3D6-E576-1164-9DF9906A64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00" y="692707"/>
            <a:ext cx="10080000" cy="71358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3CFB32A-4CAB-C670-24B0-43E42779697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89"/>
          <a:stretch/>
        </p:blipFill>
        <p:spPr>
          <a:xfrm>
            <a:off x="1550618" y="1468433"/>
            <a:ext cx="10080000" cy="534648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370C54-9ADA-794F-7B90-FDD153DC2880}"/>
              </a:ext>
            </a:extLst>
          </p:cNvPr>
          <p:cNvSpPr/>
          <p:nvPr/>
        </p:nvSpPr>
        <p:spPr bwMode="white">
          <a:xfrm>
            <a:off x="9984432" y="2564904"/>
            <a:ext cx="6480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716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DCD1DF-E36A-012C-B9DD-2E504062D6C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62"/>
          <a:stretch/>
        </p:blipFill>
        <p:spPr>
          <a:xfrm>
            <a:off x="359999" y="836712"/>
            <a:ext cx="11340000" cy="59131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A6A7C2-4795-AE9E-8901-51FD303C84F9}"/>
              </a:ext>
            </a:extLst>
          </p:cNvPr>
          <p:cNvSpPr/>
          <p:nvPr/>
        </p:nvSpPr>
        <p:spPr bwMode="white">
          <a:xfrm>
            <a:off x="10344472" y="6093296"/>
            <a:ext cx="792088" cy="656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399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C919A6-4906-9426-96A5-FD8624B897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8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508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26A748-22A5-59EE-D843-324794E1317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81"/>
          <a:stretch/>
        </p:blipFill>
        <p:spPr>
          <a:xfrm>
            <a:off x="1002000" y="738064"/>
            <a:ext cx="10188000" cy="6049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36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8C00BE-19E5-9BC2-5EF6-5BDDE83100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27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240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775955-E231-4523-EEF5-955285BB44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99" y="834149"/>
            <a:ext cx="11340000" cy="5933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087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AFD8B9-357F-A7B3-7E80-28CF4EC925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000" y="737082"/>
            <a:ext cx="10260000" cy="607981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E620AC-91F9-1508-6459-109E87DFD66E}"/>
              </a:ext>
            </a:extLst>
          </p:cNvPr>
          <p:cNvSpPr/>
          <p:nvPr/>
        </p:nvSpPr>
        <p:spPr bwMode="white">
          <a:xfrm>
            <a:off x="1703512" y="4437112"/>
            <a:ext cx="871296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FA09261-1FC9-FDF9-B732-7B7A5C5BF4AA}"/>
              </a:ext>
            </a:extLst>
          </p:cNvPr>
          <p:cNvSpPr/>
          <p:nvPr/>
        </p:nvSpPr>
        <p:spPr bwMode="white">
          <a:xfrm>
            <a:off x="1701528" y="5351756"/>
            <a:ext cx="8714951" cy="669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23B7730-AC15-007B-62AC-9A9FDAC0443A}"/>
              </a:ext>
            </a:extLst>
          </p:cNvPr>
          <p:cNvSpPr/>
          <p:nvPr/>
        </p:nvSpPr>
        <p:spPr bwMode="white">
          <a:xfrm>
            <a:off x="1701528" y="6223491"/>
            <a:ext cx="7202784" cy="59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6523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7CC170-A331-CFF7-0EB5-96E3E20E6B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0929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53E915-97B2-51A1-3EBE-9F49F2EDAC78}"/>
              </a:ext>
            </a:extLst>
          </p:cNvPr>
          <p:cNvSpPr/>
          <p:nvPr/>
        </p:nvSpPr>
        <p:spPr bwMode="white">
          <a:xfrm>
            <a:off x="1204900" y="4077072"/>
            <a:ext cx="9571620" cy="59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1EE125A-9352-1A5B-F230-A61ED502D54E}"/>
              </a:ext>
            </a:extLst>
          </p:cNvPr>
          <p:cNvSpPr/>
          <p:nvPr/>
        </p:nvSpPr>
        <p:spPr bwMode="white">
          <a:xfrm>
            <a:off x="1150276" y="5013176"/>
            <a:ext cx="991427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67AA18E-2E76-0372-1A6B-5E865E002983}"/>
              </a:ext>
            </a:extLst>
          </p:cNvPr>
          <p:cNvSpPr/>
          <p:nvPr/>
        </p:nvSpPr>
        <p:spPr bwMode="white">
          <a:xfrm>
            <a:off x="1169319" y="6180384"/>
            <a:ext cx="695062" cy="371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511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71AC5A-99E1-B1F1-3E26-D7E7E0D960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363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95FF6A-09F8-BE05-3F0B-54BF40F1A4E1}"/>
              </a:ext>
            </a:extLst>
          </p:cNvPr>
          <p:cNvSpPr/>
          <p:nvPr/>
        </p:nvSpPr>
        <p:spPr bwMode="white">
          <a:xfrm>
            <a:off x="1169318" y="3007657"/>
            <a:ext cx="9607202" cy="505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9B2BB0-EB6C-4249-C7A4-6B9731E06BF2}"/>
              </a:ext>
            </a:extLst>
          </p:cNvPr>
          <p:cNvSpPr/>
          <p:nvPr/>
        </p:nvSpPr>
        <p:spPr bwMode="white">
          <a:xfrm>
            <a:off x="1169319" y="4018570"/>
            <a:ext cx="9463185" cy="562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2B6BBA2-3FF0-9F5C-B81B-BF37B7D78B8E}"/>
              </a:ext>
            </a:extLst>
          </p:cNvPr>
          <p:cNvSpPr/>
          <p:nvPr/>
        </p:nvSpPr>
        <p:spPr bwMode="white">
          <a:xfrm>
            <a:off x="1178841" y="4991458"/>
            <a:ext cx="9597679" cy="525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EACAF783-B28D-4597-35BB-CF0EDFE7F030}"/>
              </a:ext>
            </a:extLst>
          </p:cNvPr>
          <p:cNvSpPr/>
          <p:nvPr/>
        </p:nvSpPr>
        <p:spPr bwMode="white">
          <a:xfrm>
            <a:off x="1178841" y="6059471"/>
            <a:ext cx="685541" cy="381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726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570" y="908720"/>
            <a:ext cx="11340000" cy="554600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764704"/>
            <a:ext cx="10729192" cy="273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49086" y="4121462"/>
            <a:ext cx="962738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27456" y="4473608"/>
            <a:ext cx="50405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72064" y="4844064"/>
            <a:ext cx="86409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40326" y="5179849"/>
            <a:ext cx="97555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66305" y="5481922"/>
            <a:ext cx="504056" cy="2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22570" y="5800607"/>
            <a:ext cx="50405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0663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9CE4E1-C8C8-E040-B9AA-70B376DBA7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72816"/>
            <a:ext cx="11340000" cy="439565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000" y="908720"/>
            <a:ext cx="11340000" cy="626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46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291A47-00EB-AB38-AAAA-4644355C8D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43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913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0D1AA1-757F-9D40-D0A5-F80C4D2E8E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00" y="620706"/>
            <a:ext cx="10080000" cy="2714615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CB9FFD45-E601-D198-C670-305E5B3903F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990"/>
          <a:stretch/>
        </p:blipFill>
        <p:spPr>
          <a:xfrm>
            <a:off x="1056000" y="3405829"/>
            <a:ext cx="10080000" cy="3400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548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C8A4DB-C446-8CF6-BAA6-ACF0295884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25605"/>
            <a:ext cx="11340000" cy="6096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804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7CAFB7-F141-4268-D9FE-877CACFF40D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62"/>
          <a:stretch/>
        </p:blipFill>
        <p:spPr>
          <a:xfrm>
            <a:off x="1416000" y="1385158"/>
            <a:ext cx="9360000" cy="541132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F69BAB-B801-7140-8BE0-FF89E35812AB}"/>
              </a:ext>
            </a:extLst>
          </p:cNvPr>
          <p:cNvSpPr/>
          <p:nvPr/>
        </p:nvSpPr>
        <p:spPr bwMode="white">
          <a:xfrm>
            <a:off x="9768408" y="4509120"/>
            <a:ext cx="50405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6000" y="802107"/>
            <a:ext cx="9360000" cy="520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500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15CADC-6F4C-8F6F-520A-63F93C7FAF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33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722547-C8BB-A3CF-B5C0-BDC03702C679}"/>
              </a:ext>
            </a:extLst>
          </p:cNvPr>
          <p:cNvSpPr/>
          <p:nvPr/>
        </p:nvSpPr>
        <p:spPr bwMode="white">
          <a:xfrm>
            <a:off x="10528866" y="4286633"/>
            <a:ext cx="371335" cy="400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63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4</Words>
  <Application>Microsoft Office PowerPoint</Application>
  <PresentationFormat>宽屏</PresentationFormat>
  <Paragraphs>4</Paragraphs>
  <Slides>28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3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2024-10-10T09:30:24Z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