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66" r:id="rId4"/>
    <p:sldId id="364" r:id="rId5"/>
    <p:sldId id="362" r:id="rId6"/>
    <p:sldId id="360" r:id="rId7"/>
    <p:sldId id="359" r:id="rId8"/>
    <p:sldId id="357" r:id="rId9"/>
    <p:sldId id="356" r:id="rId10"/>
    <p:sldId id="355" r:id="rId11"/>
    <p:sldId id="367" r:id="rId12"/>
    <p:sldId id="354" r:id="rId13"/>
    <p:sldId id="353" r:id="rId14"/>
    <p:sldId id="352" r:id="rId15"/>
    <p:sldId id="351" r:id="rId16"/>
    <p:sldId id="350" r:id="rId17"/>
    <p:sldId id="349" r:id="rId18"/>
    <p:sldId id="348" r:id="rId19"/>
    <p:sldId id="347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7" r:id="rId28"/>
    <p:sldId id="336" r:id="rId29"/>
    <p:sldId id="335" r:id="rId30"/>
    <p:sldId id="334" r:id="rId31"/>
    <p:sldId id="333" r:id="rId32"/>
    <p:sldId id="332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2024/10/9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188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933845"/>
            <a:ext cx="7200000" cy="990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96DB28-136E-EE4C-8187-88654E67C6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39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6455E6-FB39-9BB9-B894-079CC45DE670}"/>
              </a:ext>
            </a:extLst>
          </p:cNvPr>
          <p:cNvSpPr/>
          <p:nvPr/>
        </p:nvSpPr>
        <p:spPr bwMode="white">
          <a:xfrm>
            <a:off x="10824030" y="1014257"/>
            <a:ext cx="304685" cy="32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6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B07C82-2F2B-F1CE-00B0-EFDB90FA2F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96"/>
          <a:stretch/>
        </p:blipFill>
        <p:spPr>
          <a:xfrm>
            <a:off x="360000" y="900001"/>
            <a:ext cx="11340000" cy="40411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24D7CB-057F-2AE7-AFA1-DBA723BE8F5E}"/>
              </a:ext>
            </a:extLst>
          </p:cNvPr>
          <p:cNvSpPr/>
          <p:nvPr/>
        </p:nvSpPr>
        <p:spPr bwMode="white">
          <a:xfrm>
            <a:off x="10824030" y="1558078"/>
            <a:ext cx="304685" cy="31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63352" y="4221088"/>
            <a:ext cx="604867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14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B07C82-2F2B-F1CE-00B0-EFDB90FA2F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29"/>
          <a:stretch/>
        </p:blipFill>
        <p:spPr>
          <a:xfrm>
            <a:off x="360000" y="908720"/>
            <a:ext cx="11340000" cy="21576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24D7CB-057F-2AE7-AFA1-DBA723BE8F5E}"/>
              </a:ext>
            </a:extLst>
          </p:cNvPr>
          <p:cNvSpPr/>
          <p:nvPr/>
        </p:nvSpPr>
        <p:spPr bwMode="white">
          <a:xfrm>
            <a:off x="8472264" y="751353"/>
            <a:ext cx="3227736" cy="80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2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0AA86-86E9-C1A0-9963-D35DE0C63D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r="5743" b="454"/>
          <a:stretch/>
        </p:blipFill>
        <p:spPr>
          <a:xfrm>
            <a:off x="1175772" y="764700"/>
            <a:ext cx="9840456" cy="60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4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5A354E-7115-30C0-9CB1-E9AC74CE03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248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9FE49B-C8B3-DD5D-E570-2434B425C44A}"/>
              </a:ext>
            </a:extLst>
          </p:cNvPr>
          <p:cNvSpPr/>
          <p:nvPr/>
        </p:nvSpPr>
        <p:spPr bwMode="white">
          <a:xfrm>
            <a:off x="978891" y="2060848"/>
            <a:ext cx="10517709" cy="964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91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A4EA2-3CAC-5684-7AFD-F42155F9D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43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4CDBE-7611-F28B-DAC4-18B2BFC6D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9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3275F4-04B7-D702-29E1-4AF70F9A51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95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CE0805-EAB9-18DF-4427-136399C5282C}"/>
              </a:ext>
            </a:extLst>
          </p:cNvPr>
          <p:cNvSpPr/>
          <p:nvPr/>
        </p:nvSpPr>
        <p:spPr bwMode="white">
          <a:xfrm>
            <a:off x="978891" y="2060848"/>
            <a:ext cx="9978439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40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81380F-62F6-8694-01E6-2CB11AB5DF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81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4E11F5-DF97-46C3-79C5-8AE50D1DC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69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067498-01F1-EAF2-A246-D110DA152FA2}"/>
              </a:ext>
            </a:extLst>
          </p:cNvPr>
          <p:cNvSpPr/>
          <p:nvPr/>
        </p:nvSpPr>
        <p:spPr bwMode="white">
          <a:xfrm>
            <a:off x="978891" y="2635865"/>
            <a:ext cx="9978439" cy="35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747E60-30A3-025A-DAF8-3C282E5A6E86}"/>
              </a:ext>
            </a:extLst>
          </p:cNvPr>
          <p:cNvSpPr/>
          <p:nvPr/>
        </p:nvSpPr>
        <p:spPr bwMode="white">
          <a:xfrm>
            <a:off x="997934" y="3131827"/>
            <a:ext cx="9968916" cy="35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8851CA-5F86-A1AC-FC57-A4E23EE3F38A}"/>
              </a:ext>
            </a:extLst>
          </p:cNvPr>
          <p:cNvSpPr/>
          <p:nvPr/>
        </p:nvSpPr>
        <p:spPr bwMode="white">
          <a:xfrm>
            <a:off x="997934" y="3627789"/>
            <a:ext cx="9994818" cy="4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880582C-07D9-9E02-6F66-FDB1A1B1AF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47"/>
          <a:stretch/>
        </p:blipFill>
        <p:spPr>
          <a:xfrm>
            <a:off x="996224" y="4092077"/>
            <a:ext cx="9996528" cy="103209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8851CA-5F86-A1AC-FC57-A4E23EE3F38A}"/>
              </a:ext>
            </a:extLst>
          </p:cNvPr>
          <p:cNvSpPr/>
          <p:nvPr/>
        </p:nvSpPr>
        <p:spPr bwMode="white">
          <a:xfrm>
            <a:off x="970701" y="4200053"/>
            <a:ext cx="9994818" cy="4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8851CA-5F86-A1AC-FC57-A4E23EE3F38A}"/>
              </a:ext>
            </a:extLst>
          </p:cNvPr>
          <p:cNvSpPr/>
          <p:nvPr/>
        </p:nvSpPr>
        <p:spPr bwMode="white">
          <a:xfrm>
            <a:off x="997934" y="4694971"/>
            <a:ext cx="1785698" cy="4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15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CAC198-FC88-DF2B-12E1-B2FA1F2FCF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76"/>
          <a:stretch/>
        </p:blipFill>
        <p:spPr>
          <a:xfrm>
            <a:off x="360000" y="900001"/>
            <a:ext cx="11340000" cy="1088840"/>
          </a:xfrm>
          <a:prstGeom prst="rect">
            <a:avLst/>
          </a:prstGeom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9A779FA0-408A-C99F-31A3-D670443C5E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856"/>
            <a:ext cx="11340000" cy="274068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CD2E07E-5C65-B8CE-DDCE-C4D18F5C7EB8}"/>
              </a:ext>
            </a:extLst>
          </p:cNvPr>
          <p:cNvSpPr/>
          <p:nvPr/>
        </p:nvSpPr>
        <p:spPr bwMode="white">
          <a:xfrm>
            <a:off x="10833551" y="2247448"/>
            <a:ext cx="285642" cy="30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91676B-0606-9C8D-529E-4CA432183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57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F6FD2-7903-8D42-7E77-5CEDF37CA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86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84041C-F6B6-6C3C-5385-7908BDE340CB}"/>
              </a:ext>
            </a:extLst>
          </p:cNvPr>
          <p:cNvSpPr/>
          <p:nvPr/>
        </p:nvSpPr>
        <p:spPr bwMode="white">
          <a:xfrm>
            <a:off x="978891" y="2637290"/>
            <a:ext cx="9968917" cy="35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11F1C7-E1B0-4E47-D343-5DD2BD9E189C}"/>
              </a:ext>
            </a:extLst>
          </p:cNvPr>
          <p:cNvSpPr/>
          <p:nvPr/>
        </p:nvSpPr>
        <p:spPr bwMode="white">
          <a:xfrm>
            <a:off x="997934" y="3143205"/>
            <a:ext cx="9949874" cy="362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03B350-D459-41C8-279E-AF182D5AF794}"/>
              </a:ext>
            </a:extLst>
          </p:cNvPr>
          <p:cNvSpPr/>
          <p:nvPr/>
        </p:nvSpPr>
        <p:spPr bwMode="white">
          <a:xfrm>
            <a:off x="988413" y="3649119"/>
            <a:ext cx="5467627" cy="35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40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42F26D-17DB-8530-F5D4-84A065D6A8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72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FC04F1-C270-B526-D096-BA6ED89732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392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B6B7BA-EDFB-E24D-DB04-850BEB1F8527}"/>
              </a:ext>
            </a:extLst>
          </p:cNvPr>
          <p:cNvSpPr/>
          <p:nvPr/>
        </p:nvSpPr>
        <p:spPr bwMode="white">
          <a:xfrm>
            <a:off x="969370" y="2100812"/>
            <a:ext cx="8727030" cy="35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06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BF728-7F8B-A781-E7CF-6E645176F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6EAA10-93EA-7076-9A46-06D937FD38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1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054D66-7A50-9370-0A1E-4DF712572B08}"/>
              </a:ext>
            </a:extLst>
          </p:cNvPr>
          <p:cNvSpPr/>
          <p:nvPr/>
        </p:nvSpPr>
        <p:spPr bwMode="white">
          <a:xfrm>
            <a:off x="978891" y="2562179"/>
            <a:ext cx="10085661" cy="103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70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EB7704-D705-8943-0915-6756667BF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340000" cy="216826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F4F66DA-8EA7-F513-25DF-01622B8E71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/>
        </p:blipFill>
        <p:spPr>
          <a:xfrm>
            <a:off x="1152088" y="3068960"/>
            <a:ext cx="10344512" cy="351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31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CC0A5-EC64-5C13-B592-A3C924603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19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037F65-D7F2-49B9-2B33-3AD9B3EB31E6}"/>
              </a:ext>
            </a:extLst>
          </p:cNvPr>
          <p:cNvSpPr/>
          <p:nvPr/>
        </p:nvSpPr>
        <p:spPr bwMode="white">
          <a:xfrm>
            <a:off x="7596272" y="957168"/>
            <a:ext cx="1799546" cy="40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CB1B2D-83D0-1ACF-8CC7-872CA87994FD}"/>
              </a:ext>
            </a:extLst>
          </p:cNvPr>
          <p:cNvSpPr/>
          <p:nvPr/>
        </p:nvSpPr>
        <p:spPr bwMode="white">
          <a:xfrm>
            <a:off x="978891" y="4863701"/>
            <a:ext cx="9978439" cy="3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D7C4E9-843D-9C87-C120-B35C7A9033EE}"/>
              </a:ext>
            </a:extLst>
          </p:cNvPr>
          <p:cNvSpPr/>
          <p:nvPr/>
        </p:nvSpPr>
        <p:spPr bwMode="white">
          <a:xfrm>
            <a:off x="988413" y="5359164"/>
            <a:ext cx="10148147" cy="3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D09FF4-9441-2F9F-696D-BE901ACA14FE}"/>
              </a:ext>
            </a:extLst>
          </p:cNvPr>
          <p:cNvSpPr/>
          <p:nvPr/>
        </p:nvSpPr>
        <p:spPr bwMode="white">
          <a:xfrm>
            <a:off x="978891" y="5805263"/>
            <a:ext cx="6917309" cy="50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18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33271B-E8A5-DB67-07F2-0C1797D156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63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6096B-D260-FA44-186D-C24D67583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88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FDD2C1-C36E-D7B7-0869-E10EE915F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20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5CEF55-2F5B-5B6D-1546-EF5A15221A8C}"/>
              </a:ext>
            </a:extLst>
          </p:cNvPr>
          <p:cNvSpPr/>
          <p:nvPr/>
        </p:nvSpPr>
        <p:spPr bwMode="white">
          <a:xfrm>
            <a:off x="10843073" y="2094059"/>
            <a:ext cx="285642" cy="31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AD94425-64ED-703C-4DD6-BF62416E07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9040"/>
            <a:ext cx="11340000" cy="272333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5E25EB-E59B-9085-08A9-7B6496EF5246}"/>
              </a:ext>
            </a:extLst>
          </p:cNvPr>
          <p:cNvSpPr/>
          <p:nvPr/>
        </p:nvSpPr>
        <p:spPr bwMode="white">
          <a:xfrm>
            <a:off x="10843073" y="4979308"/>
            <a:ext cx="285642" cy="31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3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D031CF-68F2-9E21-37AD-2EB672888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52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73D68A-31A4-059A-1B4C-06AD345386C1}"/>
              </a:ext>
            </a:extLst>
          </p:cNvPr>
          <p:cNvSpPr/>
          <p:nvPr/>
        </p:nvSpPr>
        <p:spPr bwMode="white">
          <a:xfrm>
            <a:off x="978891" y="2084167"/>
            <a:ext cx="9978439" cy="35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6BC73E-5A9A-B7F0-A15A-2DCB7A2F4EEC}"/>
              </a:ext>
            </a:extLst>
          </p:cNvPr>
          <p:cNvSpPr/>
          <p:nvPr/>
        </p:nvSpPr>
        <p:spPr bwMode="white">
          <a:xfrm>
            <a:off x="988413" y="2580753"/>
            <a:ext cx="994987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FE0873-672E-960D-FFD6-13F7EE87E5FD}"/>
              </a:ext>
            </a:extLst>
          </p:cNvPr>
          <p:cNvSpPr/>
          <p:nvPr/>
        </p:nvSpPr>
        <p:spPr bwMode="white">
          <a:xfrm>
            <a:off x="1016976" y="3096439"/>
            <a:ext cx="9255487" cy="34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12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D523C-F4A0-4B53-77B7-67F2EFC9C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85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8E02CE-C867-A5BE-3513-59D979368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2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989534-4689-74C4-B8E5-FED8A248B0DA}"/>
              </a:ext>
            </a:extLst>
          </p:cNvPr>
          <p:cNvSpPr/>
          <p:nvPr/>
        </p:nvSpPr>
        <p:spPr bwMode="white">
          <a:xfrm>
            <a:off x="978890" y="2633481"/>
            <a:ext cx="9940353" cy="35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85BE20-06B8-A7B2-4297-CCAB94A0848C}"/>
              </a:ext>
            </a:extLst>
          </p:cNvPr>
          <p:cNvSpPr/>
          <p:nvPr/>
        </p:nvSpPr>
        <p:spPr bwMode="white">
          <a:xfrm>
            <a:off x="1016977" y="3128761"/>
            <a:ext cx="10119583" cy="35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9A1149-F5E7-FF63-0F6F-16499B8A033D}"/>
              </a:ext>
            </a:extLst>
          </p:cNvPr>
          <p:cNvSpPr/>
          <p:nvPr/>
        </p:nvSpPr>
        <p:spPr bwMode="white">
          <a:xfrm>
            <a:off x="978891" y="3501008"/>
            <a:ext cx="9940353" cy="55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D00B55D-799E-0EF6-7378-AC685926CA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61"/>
          <a:stretch/>
        </p:blipFill>
        <p:spPr>
          <a:xfrm>
            <a:off x="971993" y="4119969"/>
            <a:ext cx="10085662" cy="150477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9A1149-F5E7-FF63-0F6F-16499B8A033D}"/>
              </a:ext>
            </a:extLst>
          </p:cNvPr>
          <p:cNvSpPr/>
          <p:nvPr/>
        </p:nvSpPr>
        <p:spPr bwMode="white">
          <a:xfrm>
            <a:off x="1016977" y="4077072"/>
            <a:ext cx="9940353" cy="55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9A1149-F5E7-FF63-0F6F-16499B8A033D}"/>
              </a:ext>
            </a:extLst>
          </p:cNvPr>
          <p:cNvSpPr/>
          <p:nvPr/>
        </p:nvSpPr>
        <p:spPr bwMode="white">
          <a:xfrm>
            <a:off x="971993" y="4628714"/>
            <a:ext cx="9940353" cy="45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9A1149-F5E7-FF63-0F6F-16499B8A033D}"/>
              </a:ext>
            </a:extLst>
          </p:cNvPr>
          <p:cNvSpPr/>
          <p:nvPr/>
        </p:nvSpPr>
        <p:spPr bwMode="white">
          <a:xfrm>
            <a:off x="978890" y="5079142"/>
            <a:ext cx="9365582" cy="55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27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DC87CD-28BE-CF5F-2B10-70F4097DC2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00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E318EA-283C-71D0-A30F-F304AB2ACA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98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CEDF8-D508-72B3-AE30-C6DA99C7F5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9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74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08CD81-0D5C-9136-C77C-0E489C898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4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745D7D-9B4A-4607-38C1-ED7EAE7E6912}"/>
              </a:ext>
            </a:extLst>
          </p:cNvPr>
          <p:cNvSpPr/>
          <p:nvPr/>
        </p:nvSpPr>
        <p:spPr bwMode="white">
          <a:xfrm>
            <a:off x="321914" y="3198688"/>
            <a:ext cx="9662518" cy="35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B9C261-0F14-DEC5-E4AC-DA15A3CBF973}"/>
              </a:ext>
            </a:extLst>
          </p:cNvPr>
          <p:cNvSpPr/>
          <p:nvPr/>
        </p:nvSpPr>
        <p:spPr bwMode="white">
          <a:xfrm>
            <a:off x="321914" y="3694670"/>
            <a:ext cx="10673501" cy="35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DB5831-554D-6A95-84B8-C9AC794D23E2}"/>
              </a:ext>
            </a:extLst>
          </p:cNvPr>
          <p:cNvSpPr/>
          <p:nvPr/>
        </p:nvSpPr>
        <p:spPr bwMode="white">
          <a:xfrm>
            <a:off x="321914" y="4200191"/>
            <a:ext cx="5846094" cy="34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30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3ED2BC-6BF1-BFB8-2D55-A21DB3ABF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6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C987F4-5B89-6F00-3F07-558C68C20588}"/>
              </a:ext>
            </a:extLst>
          </p:cNvPr>
          <p:cNvSpPr/>
          <p:nvPr/>
        </p:nvSpPr>
        <p:spPr bwMode="white">
          <a:xfrm>
            <a:off x="321914" y="1462271"/>
            <a:ext cx="10663979" cy="37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4ED3F5-2ACE-0E5D-78FD-E87ADBF935AC}"/>
              </a:ext>
            </a:extLst>
          </p:cNvPr>
          <p:cNvSpPr/>
          <p:nvPr/>
        </p:nvSpPr>
        <p:spPr bwMode="white">
          <a:xfrm>
            <a:off x="321914" y="1976892"/>
            <a:ext cx="10742638" cy="35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44CE2B-FED0-352E-711D-29DC8EA3B1F1}"/>
              </a:ext>
            </a:extLst>
          </p:cNvPr>
          <p:cNvSpPr/>
          <p:nvPr/>
        </p:nvSpPr>
        <p:spPr bwMode="white">
          <a:xfrm>
            <a:off x="321914" y="2415272"/>
            <a:ext cx="10742638" cy="40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384068-F289-A5A6-6C25-84B3CDBE9266}"/>
              </a:ext>
            </a:extLst>
          </p:cNvPr>
          <p:cNvSpPr/>
          <p:nvPr/>
        </p:nvSpPr>
        <p:spPr bwMode="white">
          <a:xfrm>
            <a:off x="321913" y="2977544"/>
            <a:ext cx="10663979" cy="34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A5858A-85BE-E2EC-ECFF-ACD8873DF0DD}"/>
              </a:ext>
            </a:extLst>
          </p:cNvPr>
          <p:cNvSpPr/>
          <p:nvPr/>
        </p:nvSpPr>
        <p:spPr bwMode="white">
          <a:xfrm>
            <a:off x="321914" y="3482635"/>
            <a:ext cx="10673501" cy="35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C52DD57-4968-B828-EDCF-9EC5E514A42B}"/>
              </a:ext>
            </a:extLst>
          </p:cNvPr>
          <p:cNvSpPr/>
          <p:nvPr/>
        </p:nvSpPr>
        <p:spPr bwMode="white">
          <a:xfrm>
            <a:off x="321914" y="3978196"/>
            <a:ext cx="10663978" cy="34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7347518-A5EB-2D88-84C7-1D3B9BCBAE45}"/>
              </a:ext>
            </a:extLst>
          </p:cNvPr>
          <p:cNvSpPr/>
          <p:nvPr/>
        </p:nvSpPr>
        <p:spPr bwMode="white">
          <a:xfrm>
            <a:off x="321914" y="4473757"/>
            <a:ext cx="10625894" cy="36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79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4" grpId="0" animBg="1"/>
      <p:bldP spid="15" grpId="0" animBg="1"/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37C4DD-68DA-0AB6-E387-7FAC1D769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791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9EA2D6-D13A-74C3-E98E-3A315E6213D2}"/>
              </a:ext>
            </a:extLst>
          </p:cNvPr>
          <p:cNvSpPr/>
          <p:nvPr/>
        </p:nvSpPr>
        <p:spPr bwMode="white">
          <a:xfrm>
            <a:off x="321914" y="1443681"/>
            <a:ext cx="10742638" cy="39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5C5A24-8557-0BC5-CE06-98D446184248}"/>
              </a:ext>
            </a:extLst>
          </p:cNvPr>
          <p:cNvSpPr/>
          <p:nvPr/>
        </p:nvSpPr>
        <p:spPr bwMode="white">
          <a:xfrm>
            <a:off x="321914" y="1958746"/>
            <a:ext cx="10670630" cy="41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A8C442-8BF4-9CE5-F7E9-0D2336D77236}"/>
              </a:ext>
            </a:extLst>
          </p:cNvPr>
          <p:cNvSpPr/>
          <p:nvPr/>
        </p:nvSpPr>
        <p:spPr bwMode="white">
          <a:xfrm>
            <a:off x="321914" y="2483351"/>
            <a:ext cx="10670630" cy="36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ADE9F21-5416-EAE7-3968-D7AD4EC886FC}"/>
              </a:ext>
            </a:extLst>
          </p:cNvPr>
          <p:cNvSpPr/>
          <p:nvPr/>
        </p:nvSpPr>
        <p:spPr bwMode="white">
          <a:xfrm>
            <a:off x="321914" y="2979340"/>
            <a:ext cx="10670630" cy="35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491AC7B-4C8F-8350-D051-AF32528D33CA}"/>
              </a:ext>
            </a:extLst>
          </p:cNvPr>
          <p:cNvSpPr/>
          <p:nvPr/>
        </p:nvSpPr>
        <p:spPr bwMode="white">
          <a:xfrm>
            <a:off x="321914" y="3456252"/>
            <a:ext cx="10670630" cy="49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F54EE4C-8A3B-132C-4201-76A382623F26}"/>
              </a:ext>
            </a:extLst>
          </p:cNvPr>
          <p:cNvSpPr/>
          <p:nvPr/>
        </p:nvSpPr>
        <p:spPr bwMode="white">
          <a:xfrm>
            <a:off x="321914" y="3980857"/>
            <a:ext cx="10742638" cy="36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A51646B-1E39-D0D6-236E-86B84859F972}"/>
              </a:ext>
            </a:extLst>
          </p:cNvPr>
          <p:cNvSpPr/>
          <p:nvPr/>
        </p:nvSpPr>
        <p:spPr bwMode="white">
          <a:xfrm>
            <a:off x="321914" y="4495923"/>
            <a:ext cx="6062118" cy="34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16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6" grpId="0" animBg="1"/>
      <p:bldP spid="18" grpId="0" animBg="1"/>
      <p:bldP spid="20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84A8CE-490A-81A2-D2A4-5041FEE7A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20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42922E-F3FE-F51B-CAC0-5B58FFE9E13F}"/>
              </a:ext>
            </a:extLst>
          </p:cNvPr>
          <p:cNvSpPr/>
          <p:nvPr/>
        </p:nvSpPr>
        <p:spPr bwMode="white">
          <a:xfrm>
            <a:off x="10804987" y="2094059"/>
            <a:ext cx="352292" cy="31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C81B026-81BF-B904-5224-EF0D60F2B7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9040"/>
            <a:ext cx="11340000" cy="273200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3BCB86-014D-196D-0554-FE1621E00714}"/>
              </a:ext>
            </a:extLst>
          </p:cNvPr>
          <p:cNvSpPr/>
          <p:nvPr/>
        </p:nvSpPr>
        <p:spPr bwMode="white">
          <a:xfrm>
            <a:off x="10795465" y="4983099"/>
            <a:ext cx="361813" cy="30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51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1038F-7A3F-BB3D-A64B-3C136FC45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27059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B7B95F-1709-7C51-A8A2-8ADDDE9879F5}"/>
              </a:ext>
            </a:extLst>
          </p:cNvPr>
          <p:cNvSpPr/>
          <p:nvPr/>
        </p:nvSpPr>
        <p:spPr bwMode="white">
          <a:xfrm>
            <a:off x="10843073" y="1946191"/>
            <a:ext cx="285642" cy="3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C011BF5-8F9E-9086-151B-0C7EE1CAB4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59471"/>
            <a:ext cx="11340000" cy="325239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BAE619-B12C-2FE8-6925-E7AE8110C36D}"/>
              </a:ext>
            </a:extLst>
          </p:cNvPr>
          <p:cNvSpPr/>
          <p:nvPr/>
        </p:nvSpPr>
        <p:spPr bwMode="white">
          <a:xfrm>
            <a:off x="10843073" y="5314426"/>
            <a:ext cx="285642" cy="30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71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DA7793-659F-BD45-0962-A3ED3B6EC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08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6568FC-8AAA-7A9C-711B-B2B54243D802}"/>
              </a:ext>
            </a:extLst>
          </p:cNvPr>
          <p:cNvSpPr/>
          <p:nvPr/>
        </p:nvSpPr>
        <p:spPr bwMode="white">
          <a:xfrm>
            <a:off x="10852594" y="1624019"/>
            <a:ext cx="304685" cy="31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74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0AD1BE-1CDA-2C55-02C8-0DB91C10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388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0512410-E584-ACC2-D1A2-FB5FD082F6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13881"/>
            <a:ext cx="11340000" cy="242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01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3B7E6D-0FB1-6440-D370-E74758B73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69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0B94B3-57C9-D6A5-7B74-42B48E6D9DA2}"/>
              </a:ext>
            </a:extLst>
          </p:cNvPr>
          <p:cNvSpPr/>
          <p:nvPr/>
        </p:nvSpPr>
        <p:spPr bwMode="white">
          <a:xfrm>
            <a:off x="7615314" y="3217094"/>
            <a:ext cx="295163" cy="314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01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AEB12-CB0B-A1E8-1BB1-74DBDEF6E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40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AAD1B4-514B-9E82-0E13-B5D7EDA849F7}"/>
              </a:ext>
            </a:extLst>
          </p:cNvPr>
          <p:cNvSpPr/>
          <p:nvPr/>
        </p:nvSpPr>
        <p:spPr bwMode="white">
          <a:xfrm>
            <a:off x="10824030" y="2129938"/>
            <a:ext cx="304685" cy="31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75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2024-10-09T12:00:07Z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