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4" r:id="rId5"/>
    <p:sldId id="353" r:id="rId6"/>
    <p:sldId id="352" r:id="rId7"/>
    <p:sldId id="351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000" y="3048529"/>
            <a:ext cx="11520000" cy="760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>
            <a:fillRect/>
          </a:stretch>
        </p:blipFill>
        <p:spPr>
          <a:xfrm>
            <a:off x="1236000" y="683552"/>
            <a:ext cx="9720000" cy="6106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416" y="3068960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3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901463"/>
            <a:ext cx="371335" cy="40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9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967073"/>
            <a:ext cx="371335" cy="40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1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5657869"/>
            <a:ext cx="390377" cy="4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b="2909"/>
          <a:stretch>
            <a:fillRect/>
          </a:stretch>
        </p:blipFill>
        <p:spPr>
          <a:xfrm>
            <a:off x="1326000" y="701574"/>
            <a:ext cx="9540000" cy="6103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408" y="3068960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>
            <a:fillRect/>
          </a:stretch>
        </p:blipFill>
        <p:spPr>
          <a:xfrm>
            <a:off x="360000" y="639428"/>
            <a:ext cx="10980000" cy="6148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40" y="2492896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>
            <a:fillRect/>
          </a:stretch>
        </p:blipFill>
        <p:spPr>
          <a:xfrm>
            <a:off x="1326000" y="666062"/>
            <a:ext cx="9540000" cy="6125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408" y="3068961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4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1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072781"/>
            <a:ext cx="380856" cy="4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00" y="980728"/>
            <a:ext cx="11340000" cy="5641543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094048" y="1925976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1130768" y="1925976"/>
            <a:ext cx="56923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431704" y="2223696"/>
            <a:ext cx="900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600056" y="2826648"/>
            <a:ext cx="720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932776" y="3140424"/>
            <a:ext cx="97153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811384" y="3401568"/>
            <a:ext cx="86068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9037780" y="3764923"/>
            <a:ext cx="224279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943872" y="4391392"/>
            <a:ext cx="7920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493008" y="4391392"/>
            <a:ext cx="56923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950240" y="4391392"/>
            <a:ext cx="56923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511296" y="4698256"/>
            <a:ext cx="720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149208" y="5029663"/>
            <a:ext cx="91303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331156" y="5417407"/>
            <a:ext cx="76484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192304" y="5689399"/>
            <a:ext cx="9569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9818688" y="5689399"/>
            <a:ext cx="45377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0950240" y="6058619"/>
            <a:ext cx="56923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374640" y="6347195"/>
            <a:ext cx="569232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>
            <a:fillRect/>
          </a:stretch>
        </p:blipFill>
        <p:spPr>
          <a:xfrm>
            <a:off x="1290000" y="692687"/>
            <a:ext cx="9612000" cy="6112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408" y="3068960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957375"/>
            <a:ext cx="437984" cy="4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8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>
            <a:fillRect/>
          </a:stretch>
        </p:blipFill>
        <p:spPr>
          <a:xfrm>
            <a:off x="359999" y="821486"/>
            <a:ext cx="11340000" cy="5919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1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2"/>
          <a:stretch>
            <a:fillRect/>
          </a:stretch>
        </p:blipFill>
        <p:spPr>
          <a:xfrm>
            <a:off x="359999" y="647322"/>
            <a:ext cx="11340000" cy="6146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635" y="4512432"/>
            <a:ext cx="9667885" cy="572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0560" y="5323026"/>
            <a:ext cx="9683952" cy="69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1020" y="6133622"/>
            <a:ext cx="3060764" cy="65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1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71"/>
          <a:stretch>
            <a:fillRect/>
          </a:stretch>
        </p:blipFill>
        <p:spPr>
          <a:xfrm>
            <a:off x="360000" y="2852936"/>
            <a:ext cx="11340000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05"/>
          <a:stretch>
            <a:fillRect/>
          </a:stretch>
        </p:blipFill>
        <p:spPr>
          <a:xfrm>
            <a:off x="479380" y="1025178"/>
            <a:ext cx="11340000" cy="27641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19"/>
          <a:stretch>
            <a:fillRect/>
          </a:stretch>
        </p:blipFill>
        <p:spPr>
          <a:xfrm>
            <a:off x="407625" y="3788767"/>
            <a:ext cx="11340000" cy="2634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t="35735"/>
          <a:stretch>
            <a:fillRect/>
          </a:stretch>
        </p:blipFill>
        <p:spPr>
          <a:xfrm>
            <a:off x="360000" y="1052736"/>
            <a:ext cx="10572552" cy="5086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00" y="1844824"/>
            <a:ext cx="962443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2607" y="2705504"/>
            <a:ext cx="9601825" cy="65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2606" y="3523489"/>
            <a:ext cx="9601825" cy="76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82606" y="4341476"/>
            <a:ext cx="9673834" cy="74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76670" y="5329952"/>
            <a:ext cx="966802" cy="61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6" grpId="0" animBg="1"/>
      <p:bldP spid="19" grpId="0" animBg="1"/>
      <p:bldP spid="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>
            <a:fillRect/>
          </a:stretch>
        </p:blipFill>
        <p:spPr>
          <a:xfrm>
            <a:off x="1236000" y="692696"/>
            <a:ext cx="9720000" cy="6116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00" y="1340768"/>
            <a:ext cx="11340000" cy="3748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7437" r="95137"/>
          <a:stretch>
            <a:fillRect/>
          </a:stretch>
        </p:blipFill>
        <p:spPr>
          <a:xfrm>
            <a:off x="336456" y="980728"/>
            <a:ext cx="551424" cy="240118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67080" y="1340768"/>
            <a:ext cx="56923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46736" y="1340768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8408" y="1614504"/>
            <a:ext cx="72008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45384" y="1875648"/>
            <a:ext cx="11427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05816" y="2235055"/>
            <a:ext cx="67436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88288" y="3177000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23232" y="3519296"/>
            <a:ext cx="155674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86856" y="3519296"/>
            <a:ext cx="76958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55840" y="3873640"/>
            <a:ext cx="91124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10944" y="4134784"/>
            <a:ext cx="92927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47728" y="4773520"/>
            <a:ext cx="6755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328248" y="4773520"/>
            <a:ext cx="56923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3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8" y="3717032"/>
            <a:ext cx="9607202" cy="53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362" y="4581129"/>
            <a:ext cx="9732174" cy="53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6926" y="5447769"/>
            <a:ext cx="7687386" cy="573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"/>
          <a:stretch>
            <a:fillRect/>
          </a:stretch>
        </p:blipFill>
        <p:spPr>
          <a:xfrm>
            <a:off x="1056000" y="639428"/>
            <a:ext cx="10080000" cy="6179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512" y="3970092"/>
            <a:ext cx="8640960" cy="572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3636" y="4710596"/>
            <a:ext cx="8650836" cy="66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04064" y="5461594"/>
            <a:ext cx="8540408" cy="63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04064" y="6267991"/>
            <a:ext cx="6236152" cy="55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816"/>
            <a:ext cx="11340000" cy="41149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6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01"/>
          <a:stretch>
            <a:fillRect/>
          </a:stretch>
        </p:blipFill>
        <p:spPr>
          <a:xfrm>
            <a:off x="2055528" y="633100"/>
            <a:ext cx="9071888" cy="257987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91"/>
          <a:stretch>
            <a:fillRect/>
          </a:stretch>
        </p:blipFill>
        <p:spPr>
          <a:xfrm>
            <a:off x="1056000" y="3231264"/>
            <a:ext cx="10080000" cy="3592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08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89185"/>
            <a:ext cx="11340000" cy="32560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738635"/>
            <a:ext cx="437984" cy="40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1052736"/>
            <a:ext cx="11340000" cy="631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0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2024-10-10T15:41:33Z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