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36890"/>
            <a:ext cx="10800000" cy="78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5976B-DFB9-B5DE-64C7-CB39A0D9F3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359999" y="674940"/>
            <a:ext cx="11340000" cy="6151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CCC6BA-9F6B-E05A-4E1C-6A2727E8D8E1}"/>
              </a:ext>
            </a:extLst>
          </p:cNvPr>
          <p:cNvSpPr/>
          <p:nvPr/>
        </p:nvSpPr>
        <p:spPr bwMode="white">
          <a:xfrm>
            <a:off x="10344472" y="2492896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4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529DF-CFCC-25C2-8058-22856A8BA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4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63568-6D4D-3F1D-BAE5-B0700DBF3499}"/>
              </a:ext>
            </a:extLst>
          </p:cNvPr>
          <p:cNvSpPr/>
          <p:nvPr/>
        </p:nvSpPr>
        <p:spPr bwMode="white">
          <a:xfrm>
            <a:off x="10538387" y="3794725"/>
            <a:ext cx="380856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4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52918-8A6E-5339-5068-12F14DAA38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200000" y="681442"/>
            <a:ext cx="9792000" cy="6132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003C7-79CE-F1DA-7E8C-6FD364050079}"/>
              </a:ext>
            </a:extLst>
          </p:cNvPr>
          <p:cNvSpPr/>
          <p:nvPr/>
        </p:nvSpPr>
        <p:spPr bwMode="white">
          <a:xfrm>
            <a:off x="9912424" y="3108094"/>
            <a:ext cx="648072" cy="5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09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A1886-41A1-4A03-4A3A-9CD60E688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A23A4-FA6E-D14A-3656-1423C06FEAD1}"/>
              </a:ext>
            </a:extLst>
          </p:cNvPr>
          <p:cNvSpPr/>
          <p:nvPr/>
        </p:nvSpPr>
        <p:spPr bwMode="white">
          <a:xfrm>
            <a:off x="10528866" y="4742694"/>
            <a:ext cx="390377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10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EF4CC-4FD4-CBC2-4653-D3315B81E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C0D97-80C2-FE63-2323-8A7059C16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508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6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1E58B-514A-0274-D2DA-E41D8CB0E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79039-EFF7-FF90-8BE9-EEAF21457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DD8F3-CA27-49FB-D24F-ACD63396E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2028000" y="692689"/>
            <a:ext cx="8136000" cy="611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33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6F279-CDEF-6282-A740-2C7DD993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/>
        </p:blipFill>
        <p:spPr>
          <a:xfrm>
            <a:off x="359999" y="900000"/>
            <a:ext cx="11340000" cy="51490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BD07EC-BB09-AE84-2873-58FE1A43B495}"/>
              </a:ext>
            </a:extLst>
          </p:cNvPr>
          <p:cNvSpPr/>
          <p:nvPr/>
        </p:nvSpPr>
        <p:spPr bwMode="white">
          <a:xfrm>
            <a:off x="359998" y="3645023"/>
            <a:ext cx="10704553" cy="64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698DD-5F1E-6269-06CA-5C0FA291E247}"/>
              </a:ext>
            </a:extLst>
          </p:cNvPr>
          <p:cNvSpPr/>
          <p:nvPr/>
        </p:nvSpPr>
        <p:spPr bwMode="white">
          <a:xfrm>
            <a:off x="359999" y="4509120"/>
            <a:ext cx="1070455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F6649F-AB90-EF72-7E26-F6E354568388}"/>
              </a:ext>
            </a:extLst>
          </p:cNvPr>
          <p:cNvSpPr/>
          <p:nvPr/>
        </p:nvSpPr>
        <p:spPr bwMode="white">
          <a:xfrm>
            <a:off x="330641" y="5375923"/>
            <a:ext cx="10733911" cy="67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0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0000"/>
            <a:ext cx="11340000" cy="476056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627948" y="1682068"/>
            <a:ext cx="11881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52384" y="1682068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33262" y="2018157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560496" y="2018157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88488" y="2354246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09526" y="2624002"/>
            <a:ext cx="89073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49012" y="2911514"/>
            <a:ext cx="792088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95876" y="3235893"/>
            <a:ext cx="89221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35394" y="3573016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726590" y="3905614"/>
            <a:ext cx="141451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085317" y="4598206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023992" y="4952210"/>
            <a:ext cx="29523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215680" y="5301208"/>
            <a:ext cx="8484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6F279-CDEF-6282-A740-2C7DD993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68"/>
          <a:stretch/>
        </p:blipFill>
        <p:spPr>
          <a:xfrm>
            <a:off x="359999" y="1052736"/>
            <a:ext cx="11340000" cy="236989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698DD-5F1E-6269-06CA-5C0FA291E247}"/>
              </a:ext>
            </a:extLst>
          </p:cNvPr>
          <p:cNvSpPr/>
          <p:nvPr/>
        </p:nvSpPr>
        <p:spPr bwMode="white">
          <a:xfrm>
            <a:off x="330639" y="1988840"/>
            <a:ext cx="107339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F6649F-AB90-EF72-7E26-F6E354568388}"/>
              </a:ext>
            </a:extLst>
          </p:cNvPr>
          <p:cNvSpPr/>
          <p:nvPr/>
        </p:nvSpPr>
        <p:spPr bwMode="white">
          <a:xfrm>
            <a:off x="359999" y="2794812"/>
            <a:ext cx="6168049" cy="63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7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593"/>
          <a:stretch/>
        </p:blipFill>
        <p:spPr>
          <a:xfrm>
            <a:off x="767408" y="980728"/>
            <a:ext cx="10932592" cy="31434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96297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9740" y="1862580"/>
            <a:ext cx="91834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7912" y="1862580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80562" y="2123458"/>
            <a:ext cx="4992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2479715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5799" y="2817782"/>
            <a:ext cx="95090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79049" y="2817782"/>
            <a:ext cx="52526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9776" y="314930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84032" y="315547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53124" r="95772"/>
          <a:stretch/>
        </p:blipFill>
        <p:spPr>
          <a:xfrm>
            <a:off x="385360" y="855593"/>
            <a:ext cx="479416" cy="223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1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57010-5D5D-FAF5-0828-B1CDD79F5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19204"/>
            <a:ext cx="11340000" cy="44181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05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99231-073B-601A-BD1A-1C2A94F0C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60961-7D07-A943-014E-A69C3C97F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2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A9017-04C8-C9B6-AE5E-65C0F3B8BD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1056000" y="674927"/>
            <a:ext cx="10080000" cy="615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79E1E-157E-1590-6FF8-CA334C7DC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65071"/>
            <a:ext cx="11340000" cy="613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3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B2B9B-FC6C-B05D-B450-49F4E55789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5"/>
          <a:stretch/>
        </p:blipFill>
        <p:spPr>
          <a:xfrm>
            <a:off x="360000" y="1687921"/>
            <a:ext cx="11340000" cy="49094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4586FD-7E8A-777A-E31D-D4A9A3E1DCD6}"/>
              </a:ext>
            </a:extLst>
          </p:cNvPr>
          <p:cNvSpPr/>
          <p:nvPr/>
        </p:nvSpPr>
        <p:spPr bwMode="white">
          <a:xfrm>
            <a:off x="10557430" y="4203014"/>
            <a:ext cx="380856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853688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3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2024-10-10T13:36:11Z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