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1" r:id="rId28"/>
    <p:sldId id="330" r:id="rId29"/>
    <p:sldId id="359" r:id="rId30"/>
    <p:sldId id="329" r:id="rId31"/>
    <p:sldId id="327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3043504"/>
            <a:ext cx="10080000" cy="770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3CE21-5F3C-3522-B0E1-5CC02D605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4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D22B8-1EDC-7CDD-5A53-051247462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4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FFE6E1-3B6A-A25C-1D2C-3627B7F4C80B}"/>
              </a:ext>
            </a:extLst>
          </p:cNvPr>
          <p:cNvSpPr/>
          <p:nvPr/>
        </p:nvSpPr>
        <p:spPr bwMode="white">
          <a:xfrm>
            <a:off x="10528866" y="5591924"/>
            <a:ext cx="390377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5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626A6-A88D-09AD-D20E-63A2F99D1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7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A005F-91EC-2115-DF0F-80F46C38B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0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E1791B-4AFF-9864-938F-8991CE061FEA}"/>
              </a:ext>
            </a:extLst>
          </p:cNvPr>
          <p:cNvSpPr/>
          <p:nvPr/>
        </p:nvSpPr>
        <p:spPr bwMode="white">
          <a:xfrm>
            <a:off x="10500302" y="5724688"/>
            <a:ext cx="437984" cy="40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67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E4135-9DAB-958B-9D55-6445C5585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89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205D7-8AB2-BE3A-2092-51AB125CC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58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68B088-A081-22FE-1DBC-3778E7521CA5}"/>
              </a:ext>
            </a:extLst>
          </p:cNvPr>
          <p:cNvSpPr/>
          <p:nvPr/>
        </p:nvSpPr>
        <p:spPr bwMode="white">
          <a:xfrm>
            <a:off x="10528866" y="4791412"/>
            <a:ext cx="371335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59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381DA-779A-4B08-D1A3-BF0973A47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30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A1E42-3DF0-2833-B47E-59345F052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45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A51F97-538E-AF20-0F61-C127CB24CE35}"/>
              </a:ext>
            </a:extLst>
          </p:cNvPr>
          <p:cNvSpPr/>
          <p:nvPr/>
        </p:nvSpPr>
        <p:spPr bwMode="white">
          <a:xfrm>
            <a:off x="10538387" y="5712230"/>
            <a:ext cx="371335" cy="4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0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3E46E-DA20-292E-3333-F7F166818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73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B1C9A-AE20-E523-FE94-1DD65F08C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801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714F41F-A124-0BBA-194B-D92F56C4F6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939042" y="2745416"/>
            <a:ext cx="10632544" cy="26721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17D23C-A437-6979-CD17-BE1BF57F6897}"/>
              </a:ext>
            </a:extLst>
          </p:cNvPr>
          <p:cNvSpPr/>
          <p:nvPr/>
        </p:nvSpPr>
        <p:spPr bwMode="white">
          <a:xfrm>
            <a:off x="10508059" y="4701846"/>
            <a:ext cx="437984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72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000" y="683823"/>
            <a:ext cx="10980000" cy="614722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647728" y="1385158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159896" y="1718564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843972" y="2043092"/>
            <a:ext cx="82809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768408" y="204309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799856" y="2646774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192666" y="2970318"/>
            <a:ext cx="191955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221494" y="3294122"/>
            <a:ext cx="7467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056440" y="4545616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339916" y="4897237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112052" y="5239762"/>
            <a:ext cx="91193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779138" y="5608919"/>
            <a:ext cx="88481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816080" y="5958158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984432" y="6318198"/>
            <a:ext cx="10081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8AB1C-3F48-943F-FF83-99381315A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22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2239A-A96F-EDD4-9722-E2D8444A7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113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2287DE-7BD1-03ED-9357-22FC9B1FD9F3}"/>
              </a:ext>
            </a:extLst>
          </p:cNvPr>
          <p:cNvSpPr/>
          <p:nvPr/>
        </p:nvSpPr>
        <p:spPr bwMode="white">
          <a:xfrm>
            <a:off x="10444764" y="4269367"/>
            <a:ext cx="619788" cy="59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9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E5F0D-4DE9-778F-1520-2FF27450B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6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06B0D-4581-92D6-1FAC-99BD0ADEB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2909"/>
          <a:stretch/>
        </p:blipFill>
        <p:spPr>
          <a:xfrm>
            <a:off x="1056000" y="674940"/>
            <a:ext cx="10080000" cy="6143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A99DA-3B10-7556-007D-CB0F20776D48}"/>
              </a:ext>
            </a:extLst>
          </p:cNvPr>
          <p:cNvSpPr/>
          <p:nvPr/>
        </p:nvSpPr>
        <p:spPr bwMode="white">
          <a:xfrm>
            <a:off x="9840416" y="3099514"/>
            <a:ext cx="864096" cy="47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2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CF163-85C2-A5FE-D68D-A5D9CE920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C89866-440F-ED44-BF6C-3E0E547D2740}"/>
              </a:ext>
            </a:extLst>
          </p:cNvPr>
          <p:cNvSpPr/>
          <p:nvPr/>
        </p:nvSpPr>
        <p:spPr bwMode="white">
          <a:xfrm>
            <a:off x="10528866" y="4637806"/>
            <a:ext cx="352292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1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4B77A-FA5A-AFF3-36E1-639F7EA9A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55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9654B-FF46-80F5-0917-AF438691B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832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0F2B10B-0323-A824-DF6E-8BE7E78D5A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1787840" y="4077072"/>
            <a:ext cx="8616320" cy="207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8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432CB-8085-FD5D-FF1C-92210D0BC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8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93D1F-1E40-A9B3-7681-2B6DA44A9A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/>
        </p:blipFill>
        <p:spPr>
          <a:xfrm>
            <a:off x="360000" y="985153"/>
            <a:ext cx="11340000" cy="431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77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93D1F-1E40-A9B3-7681-2B6DA44A9A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 b="1681"/>
          <a:stretch/>
        </p:blipFill>
        <p:spPr>
          <a:xfrm>
            <a:off x="360000" y="908720"/>
            <a:ext cx="11340000" cy="342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93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227" t="17025"/>
          <a:stretch/>
        </p:blipFill>
        <p:spPr>
          <a:xfrm>
            <a:off x="839416" y="959197"/>
            <a:ext cx="10860584" cy="4918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984" r="96037" b="9659"/>
          <a:stretch/>
        </p:blipFill>
        <p:spPr>
          <a:xfrm>
            <a:off x="416610" y="1230696"/>
            <a:ext cx="449440" cy="20542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1218" y="941441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941441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1547914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776" y="1932565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03246" y="2304490"/>
            <a:ext cx="69295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1218" y="2601832"/>
            <a:ext cx="944982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34578" y="2951578"/>
            <a:ext cx="93748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98524" y="3311878"/>
            <a:ext cx="95386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63852" y="4941168"/>
            <a:ext cx="16201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40416" y="5597134"/>
            <a:ext cx="504056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31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AA442-10A7-EA08-C3E7-C65C23F66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54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6DED8D-E071-3E16-6C40-7CEBCA02265B}"/>
              </a:ext>
            </a:extLst>
          </p:cNvPr>
          <p:cNvSpPr/>
          <p:nvPr/>
        </p:nvSpPr>
        <p:spPr bwMode="white">
          <a:xfrm>
            <a:off x="1207405" y="4509120"/>
            <a:ext cx="9713131" cy="151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67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84D53-1BD2-5D65-A218-ED45EA2E0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77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5FA1F-780B-4EFF-3DFF-915A3BBF0D9F}"/>
              </a:ext>
            </a:extLst>
          </p:cNvPr>
          <p:cNvSpPr/>
          <p:nvPr/>
        </p:nvSpPr>
        <p:spPr bwMode="white">
          <a:xfrm>
            <a:off x="1167982" y="4475756"/>
            <a:ext cx="9536530" cy="6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A78E9E-67CE-6A90-6395-AB6EC55607E9}"/>
              </a:ext>
            </a:extLst>
          </p:cNvPr>
          <p:cNvSpPr/>
          <p:nvPr/>
        </p:nvSpPr>
        <p:spPr bwMode="white">
          <a:xfrm>
            <a:off x="1148970" y="5301208"/>
            <a:ext cx="962755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9D765D-DE6C-B97A-7CAE-7C28644C61DA}"/>
              </a:ext>
            </a:extLst>
          </p:cNvPr>
          <p:cNvSpPr/>
          <p:nvPr/>
        </p:nvSpPr>
        <p:spPr bwMode="white">
          <a:xfrm>
            <a:off x="1196498" y="6093296"/>
            <a:ext cx="8499902" cy="68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6A97B-FA4A-F32F-C634-B16FB65EE1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38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83509A-5033-0395-A686-B9CD5147B70A}"/>
              </a:ext>
            </a:extLst>
          </p:cNvPr>
          <p:cNvSpPr/>
          <p:nvPr/>
        </p:nvSpPr>
        <p:spPr bwMode="white">
          <a:xfrm>
            <a:off x="1169319" y="3577510"/>
            <a:ext cx="9607201" cy="54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DFF300-68D2-9BC7-190E-7B3FAE1F7F16}"/>
              </a:ext>
            </a:extLst>
          </p:cNvPr>
          <p:cNvSpPr/>
          <p:nvPr/>
        </p:nvSpPr>
        <p:spPr bwMode="white">
          <a:xfrm>
            <a:off x="1169318" y="4437112"/>
            <a:ext cx="9535194" cy="51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DC5E294-2E25-179F-3A72-A4100A50C08A}"/>
              </a:ext>
            </a:extLst>
          </p:cNvPr>
          <p:cNvSpPr/>
          <p:nvPr/>
        </p:nvSpPr>
        <p:spPr bwMode="white">
          <a:xfrm>
            <a:off x="1188362" y="5266093"/>
            <a:ext cx="6635830" cy="50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C659C-4F33-196A-C476-8B293CD067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"/>
          <a:stretch/>
        </p:blipFill>
        <p:spPr>
          <a:xfrm>
            <a:off x="1416000" y="1200550"/>
            <a:ext cx="9360000" cy="56253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000" y="692696"/>
            <a:ext cx="9360000" cy="51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5A579-5BF2-008F-F304-F14C326A07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/>
        </p:blipFill>
        <p:spPr>
          <a:xfrm>
            <a:off x="1002000" y="674934"/>
            <a:ext cx="10188000" cy="614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5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3389E-2B29-B425-9E52-297C6C4F9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18149"/>
            <a:ext cx="11340000" cy="31830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8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ADE82-499C-6289-05B7-C3DDC04DF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2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F93F4C-1651-669E-3D1E-0559A91672FE}"/>
              </a:ext>
            </a:extLst>
          </p:cNvPr>
          <p:cNvSpPr/>
          <p:nvPr/>
        </p:nvSpPr>
        <p:spPr bwMode="white">
          <a:xfrm>
            <a:off x="9986146" y="2938607"/>
            <a:ext cx="352292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37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3EBE1-6E61-53E6-4E3C-C19879138E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360000" y="692696"/>
            <a:ext cx="11232000" cy="6138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6D81BA-E163-D5AD-6903-3284C4177FA2}"/>
              </a:ext>
            </a:extLst>
          </p:cNvPr>
          <p:cNvSpPr/>
          <p:nvPr/>
        </p:nvSpPr>
        <p:spPr bwMode="white">
          <a:xfrm>
            <a:off x="5753262" y="2492896"/>
            <a:ext cx="70277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6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94962-388B-DD9F-7316-156469BE7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5367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17406-3B8F-C936-6781-AB837E80D49C}"/>
              </a:ext>
            </a:extLst>
          </p:cNvPr>
          <p:cNvSpPr/>
          <p:nvPr/>
        </p:nvSpPr>
        <p:spPr bwMode="white">
          <a:xfrm>
            <a:off x="10500302" y="3662727"/>
            <a:ext cx="437984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59FC560-814C-7E0B-E894-F53B349A06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r="34178" b="3679"/>
          <a:stretch/>
        </p:blipFill>
        <p:spPr>
          <a:xfrm>
            <a:off x="4295800" y="3384610"/>
            <a:ext cx="4680520" cy="338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5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2024-10-10T13:24:50Z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