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25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4125" y="3038475"/>
            <a:ext cx="46037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235" y="706120"/>
            <a:ext cx="9772650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230" y="2787015"/>
            <a:ext cx="798830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9665" y="1275080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4175" y="1482725"/>
            <a:ext cx="8883650" cy="38925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47750"/>
            <a:ext cx="976630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08950" y="2089785"/>
            <a:ext cx="928370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40805" y="2599690"/>
            <a:ext cx="996950" cy="480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5210" y="3140710"/>
            <a:ext cx="996950" cy="480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5295" y="4701540"/>
            <a:ext cx="905510" cy="480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49725" y="5234940"/>
            <a:ext cx="1042670" cy="480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57690" y="5234940"/>
            <a:ext cx="791210" cy="480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55675"/>
            <a:ext cx="9728200" cy="494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5935" y="1419225"/>
            <a:ext cx="890905" cy="480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15820" y="2501265"/>
            <a:ext cx="624840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2387600"/>
            <a:ext cx="9690100" cy="208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89415" y="3429000"/>
            <a:ext cx="624840" cy="41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29090" y="3947160"/>
            <a:ext cx="685165" cy="41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139825"/>
            <a:ext cx="970280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6260" y="3803650"/>
            <a:ext cx="2117090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210" y="3736975"/>
            <a:ext cx="425450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914525"/>
            <a:ext cx="97726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0040" y="2987040"/>
            <a:ext cx="2230755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210" y="2938145"/>
            <a:ext cx="4686300" cy="206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72650" cy="565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1245" y="6025515"/>
            <a:ext cx="2230755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010" y="2206625"/>
            <a:ext cx="44196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21030"/>
            <a:ext cx="9015095" cy="6080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13955" y="621030"/>
            <a:ext cx="1019810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2535" y="1116330"/>
            <a:ext cx="699770" cy="433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3955" y="2623820"/>
            <a:ext cx="699770" cy="433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1635" y="5198110"/>
            <a:ext cx="699770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3130" y="6195695"/>
            <a:ext cx="967740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923925"/>
            <a:ext cx="9848850" cy="5010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110730" y="4936490"/>
            <a:ext cx="1195705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400175"/>
            <a:ext cx="97663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5385" y="2447290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17125" y="4485640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701165"/>
            <a:ext cx="8610600" cy="154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110" y="3357245"/>
            <a:ext cx="861695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3615" y="2750820"/>
            <a:ext cx="601345" cy="412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4955" y="4410710"/>
            <a:ext cx="1309370" cy="41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346200"/>
            <a:ext cx="9194800" cy="416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6995" y="2903220"/>
            <a:ext cx="966470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2580" y="2903220"/>
            <a:ext cx="669925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7855" y="4448810"/>
            <a:ext cx="1644650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4435" y="4982845"/>
            <a:ext cx="647700" cy="434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39825"/>
            <a:ext cx="978535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2245" y="4700270"/>
            <a:ext cx="723265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616075"/>
            <a:ext cx="925195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6155" y="2157095"/>
            <a:ext cx="723265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2640" y="2674620"/>
            <a:ext cx="102870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8355" y="3193415"/>
            <a:ext cx="692785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1030" y="3710940"/>
            <a:ext cx="1043305" cy="471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98105" y="4236720"/>
            <a:ext cx="2078355" cy="44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30300"/>
            <a:ext cx="9728200" cy="45974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1527810"/>
            <a:ext cx="9251950" cy="266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505" y="4188460"/>
            <a:ext cx="570230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6205" y="1527810"/>
            <a:ext cx="3373120" cy="2660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5260" y="4188460"/>
            <a:ext cx="5946775" cy="8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120775"/>
            <a:ext cx="92138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9075" y="1182370"/>
            <a:ext cx="9282430" cy="1865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9075" y="3048635"/>
            <a:ext cx="9152255" cy="2689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95350"/>
            <a:ext cx="9728200" cy="5067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30740" y="3938905"/>
            <a:ext cx="859790" cy="44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340" y="660400"/>
            <a:ext cx="9169400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0340" y="4258310"/>
            <a:ext cx="9335770" cy="2441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038225"/>
            <a:ext cx="92710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0825" y="1098550"/>
            <a:ext cx="9210040" cy="288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0825" y="4045585"/>
            <a:ext cx="9210040" cy="1720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855200" cy="570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2545" y="764540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1585" y="3856355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543050"/>
            <a:ext cx="978535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19665" y="1543050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638175"/>
            <a:ext cx="9810750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160" y="6303645"/>
            <a:ext cx="681355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5385" y="1670685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5385" y="5257800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0" y="1727200"/>
            <a:ext cx="7975600" cy="3403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82650"/>
            <a:ext cx="9766300" cy="509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5385" y="2447290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19665" y="4991100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400175"/>
            <a:ext cx="97726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5385" y="2978785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642620"/>
            <a:ext cx="97282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345" y="4128770"/>
            <a:ext cx="4972050" cy="2597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275" y="4113530"/>
            <a:ext cx="3690620" cy="26123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65385" y="1685925"/>
            <a:ext cx="594995" cy="450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2025-10-22T06:42:25Z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