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3" r:id="rId13"/>
    <p:sldId id="334" r:id="rId14"/>
    <p:sldId id="335" r:id="rId15"/>
    <p:sldId id="336" r:id="rId16"/>
    <p:sldId id="338" r:id="rId17"/>
    <p:sldId id="342" r:id="rId18"/>
    <p:sldId id="341" r:id="rId19"/>
    <p:sldId id="343" r:id="rId20"/>
    <p:sldId id="339" r:id="rId21"/>
    <p:sldId id="340" r:id="rId22"/>
    <p:sldId id="337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1025" y="3028950"/>
            <a:ext cx="59499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825" y="666115"/>
            <a:ext cx="991235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8804" y="170521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3386" y="539051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908685"/>
            <a:ext cx="34290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853055"/>
            <a:ext cx="974725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2621" y="395888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75640"/>
            <a:ext cx="9766300" cy="412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4797425"/>
            <a:ext cx="4641850" cy="19615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80" y="6237605"/>
            <a:ext cx="1460500" cy="387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94985" y="228710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981075"/>
            <a:ext cx="97472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5967" y="3072192"/>
            <a:ext cx="6115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0731" y="3044483"/>
            <a:ext cx="6115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3604" y="3580192"/>
            <a:ext cx="6115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6076" y="5187319"/>
            <a:ext cx="8055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8149" y="5713791"/>
            <a:ext cx="8055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39775"/>
            <a:ext cx="9747250" cy="537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5858" y="2259391"/>
            <a:ext cx="85170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5131" y="2795101"/>
            <a:ext cx="85170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2120900"/>
            <a:ext cx="9747250" cy="261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7930" y="2656555"/>
            <a:ext cx="8886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4767" y="3681792"/>
            <a:ext cx="8886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2004" y="4189791"/>
            <a:ext cx="118421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143000"/>
            <a:ext cx="97028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1421" y="3718736"/>
            <a:ext cx="2052433" cy="493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5189" y="3649374"/>
            <a:ext cx="6865939" cy="2046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7475" y="1717675"/>
            <a:ext cx="941705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3021" y="2259390"/>
            <a:ext cx="2052433" cy="493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5131" y="2721209"/>
            <a:ext cx="2541960" cy="1869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64540"/>
            <a:ext cx="974725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51568" y="2748917"/>
            <a:ext cx="750106" cy="493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3459" y="3352799"/>
            <a:ext cx="583850" cy="415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9094" y="4378035"/>
            <a:ext cx="1655269" cy="415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59931" y="5938981"/>
            <a:ext cx="759341" cy="415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693420"/>
            <a:ext cx="987425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6960" y="5904865"/>
            <a:ext cx="4070350" cy="46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13022" y="5966691"/>
            <a:ext cx="2274105" cy="46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9926" y="2219613"/>
            <a:ext cx="5029980" cy="3054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863725"/>
            <a:ext cx="9848850" cy="3130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056440" y="40050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6870" y="692150"/>
            <a:ext cx="8790305" cy="60572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95858" y="1173019"/>
            <a:ext cx="583851" cy="46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8913" y="2189019"/>
            <a:ext cx="1599851" cy="46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4841" y="3703783"/>
            <a:ext cx="1599851" cy="46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7751" y="5209309"/>
            <a:ext cx="1396650" cy="46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07132" y="6216073"/>
            <a:ext cx="5774686" cy="46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688975"/>
            <a:ext cx="970280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1858" y="5366327"/>
            <a:ext cx="1904651" cy="46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327150"/>
            <a:ext cx="923290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8549" y="1828800"/>
            <a:ext cx="1036433" cy="46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4767" y="2364509"/>
            <a:ext cx="6005597" cy="46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1821" y="2890981"/>
            <a:ext cx="4232215" cy="46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0450" y="3943985"/>
            <a:ext cx="103632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65370" y="4470400"/>
            <a:ext cx="599630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5312" y="4996872"/>
            <a:ext cx="3557961" cy="46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bldLvl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851025"/>
            <a:ext cx="9213850" cy="315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7640" y="2881746"/>
            <a:ext cx="2080142" cy="46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4802" y="4461165"/>
            <a:ext cx="3668797" cy="461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784225"/>
            <a:ext cx="978535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2438400"/>
            <a:ext cx="9150350" cy="99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945" y="3568065"/>
            <a:ext cx="4565650" cy="1504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5520" y="3773805"/>
            <a:ext cx="2806700" cy="243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901065"/>
            <a:ext cx="6153150" cy="88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1890395"/>
            <a:ext cx="9169400" cy="443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4949" y="877455"/>
            <a:ext cx="9829451" cy="2272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3421" y="3278910"/>
            <a:ext cx="9940288" cy="165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7240" y="4969165"/>
            <a:ext cx="9940288" cy="165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82650"/>
            <a:ext cx="9747250" cy="509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2171700"/>
            <a:ext cx="92519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1203" y="2161310"/>
            <a:ext cx="6836870" cy="1209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1057" y="3509819"/>
            <a:ext cx="6836870" cy="1209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29005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0512" y="822037"/>
            <a:ext cx="9617015" cy="4405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2040" y="5338619"/>
            <a:ext cx="9792505" cy="914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633585" cy="61125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2622" y="7353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574800"/>
            <a:ext cx="980440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8040" y="212084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5749" y="432833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552575"/>
            <a:ext cx="97282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8040" y="26750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666750"/>
            <a:ext cx="9709150" cy="208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835" y="2749550"/>
            <a:ext cx="5690870" cy="1918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2590" y="4668520"/>
            <a:ext cx="8572500" cy="212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84149" y="235175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616075"/>
            <a:ext cx="9766300" cy="362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4913" y="265655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895475"/>
            <a:ext cx="921385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358900"/>
            <a:ext cx="979170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8040" y="191764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2025-10-22T06:47:25Z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