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30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048000"/>
            <a:ext cx="5905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676400"/>
            <a:ext cx="9848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1858" y="27581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31850"/>
            <a:ext cx="97472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1858" y="18622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36905"/>
            <a:ext cx="984885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622" y="12156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3931" y="58431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7167" y="588004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666115"/>
            <a:ext cx="9728200" cy="360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405" y="3924300"/>
            <a:ext cx="7848600" cy="245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23203" y="1151027"/>
            <a:ext cx="25696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3786" y="1686737"/>
            <a:ext cx="1341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2729" y="2730446"/>
            <a:ext cx="66697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9057" y="3256920"/>
            <a:ext cx="10918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36675"/>
            <a:ext cx="97472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9493" y="1889937"/>
            <a:ext cx="10179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4184" y="2407173"/>
            <a:ext cx="17291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1203" y="292440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10330" y="34508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1640" y="4503828"/>
            <a:ext cx="20339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720850"/>
            <a:ext cx="9721850" cy="341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4402" y="3330808"/>
            <a:ext cx="2237161" cy="483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305026"/>
            <a:ext cx="4917334" cy="1924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08100"/>
            <a:ext cx="9728200" cy="424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7529" y="2942882"/>
            <a:ext cx="2144797" cy="613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989" y="2742766"/>
            <a:ext cx="6699683" cy="2871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96950"/>
            <a:ext cx="981075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2331" y="4817864"/>
            <a:ext cx="14151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6221" y="5353573"/>
            <a:ext cx="79082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2120900"/>
            <a:ext cx="9271000" cy="261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1420" y="2706255"/>
            <a:ext cx="593089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7020" y="3214255"/>
            <a:ext cx="593089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2547" y="3749964"/>
            <a:ext cx="3206980" cy="369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5237" y="4294908"/>
            <a:ext cx="4204507" cy="350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81050"/>
            <a:ext cx="98488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543050"/>
            <a:ext cx="98298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0331" y="26657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690" y="1002665"/>
            <a:ext cx="91059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030" y="2148205"/>
            <a:ext cx="910590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17675" y="1597891"/>
            <a:ext cx="593089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3857" y="2142837"/>
            <a:ext cx="593089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0548" y="2678546"/>
            <a:ext cx="1766107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3130" y="3214255"/>
            <a:ext cx="860943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8221" y="4276437"/>
            <a:ext cx="860943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9967" y="5310910"/>
            <a:ext cx="860943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69975"/>
            <a:ext cx="9785350" cy="471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1239" y="4775201"/>
            <a:ext cx="888652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8475" y="5283201"/>
            <a:ext cx="777816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1346200"/>
            <a:ext cx="915035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1020" y="4488874"/>
            <a:ext cx="1331998" cy="4433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584325"/>
            <a:ext cx="92519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7057" y="2161309"/>
            <a:ext cx="1738398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9355" y="2188845"/>
            <a:ext cx="109156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1021" y="3749964"/>
            <a:ext cx="842470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1712" y="4793673"/>
            <a:ext cx="842470" cy="387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09625"/>
            <a:ext cx="97472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92265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966" y="4932219"/>
            <a:ext cx="7908289" cy="1468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895350"/>
            <a:ext cx="91884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8985" y="942110"/>
            <a:ext cx="9552360" cy="31311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5166" y="4202546"/>
            <a:ext cx="10004943" cy="2198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90575"/>
            <a:ext cx="97472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882650"/>
            <a:ext cx="925195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1275" y="886692"/>
            <a:ext cx="5395998" cy="1274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5527" y="2309092"/>
            <a:ext cx="5809673" cy="646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3163" y="3103419"/>
            <a:ext cx="5809673" cy="803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7127" y="4054764"/>
            <a:ext cx="9125528" cy="20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17550"/>
            <a:ext cx="98488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222" y="77233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1931" y="34693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873250"/>
            <a:ext cx="922655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933450"/>
            <a:ext cx="9867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10258" y="25826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85481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455" y="1266825"/>
            <a:ext cx="9747250" cy="156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65" y="3006725"/>
            <a:ext cx="892175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5604" y="23332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892300"/>
            <a:ext cx="972820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5749" y="189917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2785"/>
            <a:ext cx="98044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4913" y="17698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0490" y="624205"/>
            <a:ext cx="7684135" cy="24695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093720"/>
            <a:ext cx="9664700" cy="356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7203" y="41159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2025-10-22T06:45:56Z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