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25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825" y="3038475"/>
            <a:ext cx="58483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130300"/>
            <a:ext cx="9766300" cy="459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9567" y="1717966"/>
            <a:ext cx="528434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336675"/>
            <a:ext cx="9791700" cy="418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1094" y="2530765"/>
            <a:ext cx="528434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621030"/>
            <a:ext cx="8599170" cy="608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89821" y="3906984"/>
            <a:ext cx="528434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692785"/>
            <a:ext cx="9766300" cy="605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3894" y="1847275"/>
            <a:ext cx="528434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3676" y="3131129"/>
            <a:ext cx="528434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9785350" cy="560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38402" y="1939638"/>
            <a:ext cx="528434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7202" y="1939638"/>
            <a:ext cx="528434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4693" y="2558474"/>
            <a:ext cx="528434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0365" y="4498111"/>
            <a:ext cx="999489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056" y="5135420"/>
            <a:ext cx="1295053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180" y="676910"/>
            <a:ext cx="9728200" cy="241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5770" y="3213100"/>
            <a:ext cx="1739900" cy="43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3155" y="3267075"/>
            <a:ext cx="7353300" cy="3416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45601" y="1163783"/>
            <a:ext cx="1156507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8074" y="1819565"/>
            <a:ext cx="1156507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2038" y="1810328"/>
            <a:ext cx="1849235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18693" y="2466110"/>
            <a:ext cx="685451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143000"/>
            <a:ext cx="97917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2184" y="3583711"/>
            <a:ext cx="2107852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2948" y="3943929"/>
            <a:ext cx="315996" cy="38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3457" y="5366329"/>
            <a:ext cx="205161" cy="38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44657" y="5412511"/>
            <a:ext cx="205161" cy="38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615950"/>
            <a:ext cx="9829800" cy="379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100" y="4413250"/>
            <a:ext cx="9728200" cy="238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69819" y="2447638"/>
            <a:ext cx="2117089" cy="498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5616356"/>
            <a:ext cx="315996" cy="38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1033" y="2347046"/>
            <a:ext cx="4477039" cy="206726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15711" y="6198247"/>
            <a:ext cx="315996" cy="38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825" y="1368425"/>
            <a:ext cx="9150350" cy="412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34257" y="2014174"/>
            <a:ext cx="946688" cy="38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7639" y="3815265"/>
            <a:ext cx="946688" cy="38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3421" y="4424865"/>
            <a:ext cx="946688" cy="38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890" y="802005"/>
            <a:ext cx="9766300" cy="222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3390" y="3024505"/>
            <a:ext cx="9194800" cy="313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947" y="5117593"/>
            <a:ext cx="457161" cy="38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350" y="1625600"/>
            <a:ext cx="9893300" cy="360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58039" y="3463638"/>
            <a:ext cx="528434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250" y="1657350"/>
            <a:ext cx="92075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2584" y="1718610"/>
            <a:ext cx="4539634" cy="38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565" y="3519701"/>
            <a:ext cx="1934979" cy="38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7020" y="4701956"/>
            <a:ext cx="863561" cy="38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940" y="717550"/>
            <a:ext cx="9747250" cy="572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26039" y="5450102"/>
            <a:ext cx="2249016" cy="38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970" y="693420"/>
            <a:ext cx="9232900" cy="601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55711" y="1506175"/>
            <a:ext cx="315996" cy="38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96438" y="4471047"/>
            <a:ext cx="955925" cy="38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15566" y="5681010"/>
            <a:ext cx="955925" cy="38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724535"/>
            <a:ext cx="97472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605" y="3712845"/>
            <a:ext cx="9124950" cy="284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550" y="1193800"/>
            <a:ext cx="9232900" cy="447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2474" y="1229083"/>
            <a:ext cx="5278543" cy="1264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4764" y="2725375"/>
            <a:ext cx="6677891" cy="941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1636" y="3815266"/>
            <a:ext cx="7624581" cy="2086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320" y="689610"/>
            <a:ext cx="9702800" cy="587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300" y="914400"/>
            <a:ext cx="91694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6364" y="933519"/>
            <a:ext cx="3468217" cy="3555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7129" y="4628066"/>
            <a:ext cx="8169526" cy="171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0" y="1901825"/>
            <a:ext cx="9271000" cy="305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6366" y="1995701"/>
            <a:ext cx="10173816" cy="3444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946275"/>
            <a:ext cx="9829800" cy="296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8039" y="3722257"/>
            <a:ext cx="528434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1574800"/>
            <a:ext cx="9804400" cy="370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3385" y="2170547"/>
            <a:ext cx="528434" cy="55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612900"/>
            <a:ext cx="9747250" cy="363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1857" y="2253674"/>
            <a:ext cx="528434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006475"/>
            <a:ext cx="9728200" cy="484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1857" y="2900219"/>
            <a:ext cx="528434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317625"/>
            <a:ext cx="9772650" cy="422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4985" y="1219201"/>
            <a:ext cx="528434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1094" y="4359565"/>
            <a:ext cx="528434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647825"/>
            <a:ext cx="98488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8803" y="2262911"/>
            <a:ext cx="528434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825" y="1038225"/>
            <a:ext cx="99123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74912" y="2678547"/>
            <a:ext cx="528434" cy="535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2025-10-22T06:10:19Z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