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25" r:id="rId28"/>
    <p:sldId id="349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62100" y="3016250"/>
            <a:ext cx="9067800" cy="825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690880"/>
            <a:ext cx="9747250" cy="2844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6655" y="3623310"/>
            <a:ext cx="9702800" cy="2946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03857" y="1182901"/>
            <a:ext cx="429452" cy="4981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86329" y="1792502"/>
            <a:ext cx="660362" cy="4981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94909" y="2392865"/>
            <a:ext cx="1316145" cy="4981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24438" y="5357737"/>
            <a:ext cx="918979" cy="4981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842693" y="5948865"/>
            <a:ext cx="918979" cy="4981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1100" y="1327150"/>
            <a:ext cx="9829800" cy="4203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99712" y="2448282"/>
            <a:ext cx="697306" cy="4981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33676" y="3094828"/>
            <a:ext cx="1269960" cy="4981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18112" y="3695192"/>
            <a:ext cx="1269960" cy="4981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78040" y="4914393"/>
            <a:ext cx="1269960" cy="4981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850900"/>
            <a:ext cx="9766300" cy="515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53456" y="1413810"/>
            <a:ext cx="1122179" cy="4981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19494" y="1995701"/>
            <a:ext cx="725016" cy="4981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663575"/>
            <a:ext cx="9766300" cy="595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84512" y="1192138"/>
            <a:ext cx="1039052" cy="4981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76003" y="1801738"/>
            <a:ext cx="1297670" cy="4981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03712" y="2392865"/>
            <a:ext cx="1297670" cy="4981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91057" y="3011701"/>
            <a:ext cx="1297670" cy="4981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89602" y="4840501"/>
            <a:ext cx="1297670" cy="4981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38060" y="5468620"/>
            <a:ext cx="1297940" cy="467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1978025"/>
            <a:ext cx="9772650" cy="290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77985" y="3131820"/>
            <a:ext cx="1463675" cy="48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30477" y="3722901"/>
            <a:ext cx="1463924" cy="4981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1100" y="1050925"/>
            <a:ext cx="9829800" cy="4756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0025" y="860425"/>
            <a:ext cx="9251950" cy="513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93894" y="4175483"/>
            <a:ext cx="4105524" cy="4981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51058" y="5403919"/>
            <a:ext cx="725016" cy="4981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5270" y="610870"/>
            <a:ext cx="8499475" cy="61207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43857" y="2189663"/>
            <a:ext cx="725016" cy="4981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74329" y="6133590"/>
            <a:ext cx="4419561" cy="4981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1425" y="1038225"/>
            <a:ext cx="9709150" cy="478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9075" y="1222375"/>
            <a:ext cx="9213850" cy="441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33021" y="4507992"/>
            <a:ext cx="725016" cy="4981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1575" y="692785"/>
            <a:ext cx="9848850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1602" y="2549883"/>
            <a:ext cx="429452" cy="4981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31930" y="4314028"/>
            <a:ext cx="429452" cy="4981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3050" y="1016000"/>
            <a:ext cx="9105900" cy="4826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7021" y="1598537"/>
            <a:ext cx="725016" cy="4981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96876" y="2808501"/>
            <a:ext cx="725016" cy="4981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05240" y="4027701"/>
            <a:ext cx="725016" cy="4981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29021" y="4618829"/>
            <a:ext cx="725016" cy="4981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33167" y="5246901"/>
            <a:ext cx="725016" cy="4981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771525"/>
            <a:ext cx="9747250" cy="5314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5730" y="633095"/>
            <a:ext cx="9239885" cy="604710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99349" y="2392865"/>
            <a:ext cx="4317960" cy="26594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91712" y="5246901"/>
            <a:ext cx="9379488" cy="1430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31975" y="1101725"/>
            <a:ext cx="8528050" cy="4654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79639" y="1118247"/>
            <a:ext cx="8723705" cy="13848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74839" y="2522173"/>
            <a:ext cx="8723705" cy="32874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3325" y="1047750"/>
            <a:ext cx="9785350" cy="476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8600" y="1974850"/>
            <a:ext cx="9194800" cy="2908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0025" y="1377950"/>
            <a:ext cx="9251950" cy="410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73238" y="1413811"/>
            <a:ext cx="6091343" cy="13570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40730" y="2928575"/>
            <a:ext cx="5851198" cy="895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33093" y="4009228"/>
            <a:ext cx="8455852" cy="16341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2575" y="1028700"/>
            <a:ext cx="9086850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1064560"/>
            <a:ext cx="9425670" cy="42573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47129" y="5357738"/>
            <a:ext cx="8575925" cy="4981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1584325"/>
            <a:ext cx="9810750" cy="368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92366" y="1515410"/>
            <a:ext cx="429452" cy="4981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01602" y="3519701"/>
            <a:ext cx="429452" cy="4981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1100" y="1616075"/>
            <a:ext cx="9829800" cy="362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36948" y="2263556"/>
            <a:ext cx="429452" cy="4981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9380" y="692785"/>
            <a:ext cx="9671050" cy="60572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29312" y="3159483"/>
            <a:ext cx="429452" cy="4981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93966" y="5043701"/>
            <a:ext cx="429452" cy="4981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752475"/>
            <a:ext cx="9766300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09239" y="1404573"/>
            <a:ext cx="429452" cy="4981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36948" y="4960573"/>
            <a:ext cx="429452" cy="4981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1355725"/>
            <a:ext cx="9766300" cy="414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00003" y="2642246"/>
            <a:ext cx="429452" cy="4981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1028700"/>
            <a:ext cx="9810750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55421" y="2817737"/>
            <a:ext cx="429452" cy="4981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1365250"/>
            <a:ext cx="9766300" cy="412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09239" y="2623773"/>
            <a:ext cx="429452" cy="4981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2025-10-22T06:43:32Z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