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5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2994025"/>
            <a:ext cx="4648200" cy="869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01775"/>
            <a:ext cx="970915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40" y="3851564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621030"/>
            <a:ext cx="9485630" cy="6087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4475" y="1625601"/>
            <a:ext cx="1027197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2075" y="3223491"/>
            <a:ext cx="1027197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853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7531" y="1801092"/>
            <a:ext cx="71316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64876" y="2401456"/>
            <a:ext cx="101796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2040" y="3001820"/>
            <a:ext cx="101796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5458" y="4655129"/>
            <a:ext cx="133199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6076" y="5763493"/>
            <a:ext cx="1331996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12003" y="5791202"/>
            <a:ext cx="65774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341120"/>
            <a:ext cx="9664700" cy="163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141345"/>
            <a:ext cx="6858000" cy="216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29370" y="1348740"/>
            <a:ext cx="65786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6257" y="2447638"/>
            <a:ext cx="657742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50925"/>
            <a:ext cx="98107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2876" y="3278911"/>
            <a:ext cx="2227924" cy="49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6148" y="3509821"/>
            <a:ext cx="223634" cy="655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800225"/>
            <a:ext cx="97853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638" y="2983348"/>
            <a:ext cx="2181743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413" y="2937596"/>
            <a:ext cx="4077278" cy="2026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40080"/>
            <a:ext cx="972820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621" y="5643420"/>
            <a:ext cx="805526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885825"/>
            <a:ext cx="92075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4220" y="1385457"/>
            <a:ext cx="1128797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147" y="1939638"/>
            <a:ext cx="1128797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2292" y="4802909"/>
            <a:ext cx="768581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853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9021" y="3426691"/>
            <a:ext cx="759343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5458" y="3980872"/>
            <a:ext cx="759343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1748" y="4544291"/>
            <a:ext cx="3280870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6583" y="5569529"/>
            <a:ext cx="953307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8535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421" y="665018"/>
            <a:ext cx="805526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3166" y="1219200"/>
            <a:ext cx="805526" cy="37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8147" y="1708728"/>
            <a:ext cx="851707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3165" y="2798617"/>
            <a:ext cx="1221162" cy="443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9347" y="3352801"/>
            <a:ext cx="2495780" cy="443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49" y="1893455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276" y="5486400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692785"/>
            <a:ext cx="923290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5167" y="1200727"/>
            <a:ext cx="4010542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186" y="1754909"/>
            <a:ext cx="1830759" cy="452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6366" y="2207493"/>
            <a:ext cx="1036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13166" y="3888511"/>
            <a:ext cx="11380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5420" y="5098473"/>
            <a:ext cx="1036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6002" y="5098473"/>
            <a:ext cx="10364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7295" y="5116830"/>
            <a:ext cx="135953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1639" y="6206837"/>
            <a:ext cx="1211926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985" y="709930"/>
            <a:ext cx="978535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215" y="3984625"/>
            <a:ext cx="916940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565275"/>
            <a:ext cx="92329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5094" y="2697020"/>
            <a:ext cx="6532070" cy="1237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9530" y="4110184"/>
            <a:ext cx="6532070" cy="1237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936750"/>
            <a:ext cx="933450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456" y="1948874"/>
            <a:ext cx="9349162" cy="143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983" y="3546765"/>
            <a:ext cx="9349162" cy="143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165" y="678180"/>
            <a:ext cx="9574530" cy="6073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6692" y="5006111"/>
            <a:ext cx="4398471" cy="1708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790575"/>
            <a:ext cx="93345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857" y="785093"/>
            <a:ext cx="8915052" cy="3288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021" y="4202547"/>
            <a:ext cx="9727852" cy="183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61670"/>
            <a:ext cx="9509125" cy="6106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1785" y="711200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4075" y="4036291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62050"/>
            <a:ext cx="9848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0331" y="1154546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2695" y="4645891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8535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997200"/>
            <a:ext cx="836295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5749" y="1893455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44600"/>
            <a:ext cx="97472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858" y="2881745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16000"/>
            <a:ext cx="982980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0330" y="3777673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64540"/>
            <a:ext cx="97917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0331" y="3583710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895" y="692785"/>
            <a:ext cx="97282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573145"/>
            <a:ext cx="6673850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4725035"/>
            <a:ext cx="3651250" cy="197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315" y="4221480"/>
            <a:ext cx="3079750" cy="243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275" y="6325235"/>
            <a:ext cx="1441450" cy="37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1094" y="2937164"/>
            <a:ext cx="436070" cy="45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2025-10-22T06:49:18Z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