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50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5275" y="3162300"/>
            <a:ext cx="398145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10" y="900000"/>
            <a:ext cx="1011724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628980"/>
            <a:ext cx="11340000" cy="3556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8230" y="2763751"/>
            <a:ext cx="2085188" cy="48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6695" y="3472815"/>
            <a:ext cx="103219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010" y="4445635"/>
            <a:ext cx="928878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80" y="1307670"/>
            <a:ext cx="11340000" cy="441430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43025" y="1412875"/>
            <a:ext cx="104844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4810" y="2315210"/>
            <a:ext cx="1159383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3075" y="3192145"/>
            <a:ext cx="1106678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54635" y="4068445"/>
            <a:ext cx="117271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8295" y="4966970"/>
            <a:ext cx="113798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8" grpId="0" bldLvl="0" animBg="1"/>
      <p:bldP spid="36" grpId="0" bldLvl="0" animBg="1"/>
      <p:bldP spid="4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645"/>
            <a:ext cx="11340000" cy="5282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080" y="1153160"/>
            <a:ext cx="112420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6240" y="1989455"/>
            <a:ext cx="116363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84505" y="2872105"/>
            <a:ext cx="1114044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85140" y="3712210"/>
            <a:ext cx="1135443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8940" y="4655820"/>
            <a:ext cx="1143063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426720" y="5596890"/>
            <a:ext cx="97409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8" grpId="0" bldLvl="0" animBg="1"/>
      <p:bldP spid="35" grpId="0" bldLvl="0" animBg="1"/>
      <p:bldP spid="42" grpId="0" bldLvl="0" animBg="1"/>
      <p:bldP spid="5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420825"/>
            <a:ext cx="11340000" cy="179780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11275" y="2211705"/>
            <a:ext cx="1018349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0340" y="3393440"/>
            <a:ext cx="110058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052195"/>
            <a:ext cx="10272440" cy="5109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7983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34458" y="4363210"/>
            <a:ext cx="828361" cy="4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5667" y="4363210"/>
            <a:ext cx="552240" cy="4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483" y="5231296"/>
            <a:ext cx="837884" cy="4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7279" y="5231296"/>
            <a:ext cx="2913551" cy="48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7665"/>
            <a:ext cx="11340000" cy="4322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710" y="4067051"/>
            <a:ext cx="2665994" cy="39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30" y="4914485"/>
            <a:ext cx="1856675" cy="39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10290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1165" y="2744758"/>
            <a:ext cx="1333490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4063" y="2846729"/>
            <a:ext cx="629703" cy="37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6994" y="6072739"/>
            <a:ext cx="1342750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9152" y="6063469"/>
            <a:ext cx="713046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9"/>
          <a:stretch>
            <a:fillRect/>
          </a:stretch>
        </p:blipFill>
        <p:spPr>
          <a:xfrm>
            <a:off x="407670" y="1341120"/>
            <a:ext cx="11340000" cy="4140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3045" y="3009900"/>
            <a:ext cx="191960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3068955"/>
            <a:ext cx="99187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695" y="3087370"/>
            <a:ext cx="122999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3986530"/>
            <a:ext cx="153416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28"/>
          <a:stretch>
            <a:fillRect/>
          </a:stretch>
        </p:blipFill>
        <p:spPr>
          <a:xfrm>
            <a:off x="479425" y="1916860"/>
            <a:ext cx="11340000" cy="25603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44930" y="3622675"/>
            <a:ext cx="152082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8075" y="3622675"/>
            <a:ext cx="148272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25" y="1115900"/>
            <a:ext cx="11340000" cy="42627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98930" y="4458970"/>
            <a:ext cx="997458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007110" y="5363845"/>
            <a:ext cx="10560730" cy="10236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69010" y="5622290"/>
            <a:ext cx="108038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8980"/>
            <a:ext cx="11340000" cy="3402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16685" y="3344545"/>
            <a:ext cx="1049845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1705" y="4204335"/>
            <a:ext cx="77120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