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6075" y="3133725"/>
            <a:ext cx="641985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000"/>
            <a:ext cx="11340000" cy="5650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7390" y="2700977"/>
            <a:ext cx="314206" cy="3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00000"/>
            <a:ext cx="102279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37167" y="1827882"/>
            <a:ext cx="309156" cy="35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56256" y="4018717"/>
            <a:ext cx="395033" cy="35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99195" y="5479273"/>
            <a:ext cx="334919" cy="36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9570"/>
            <a:ext cx="11340000" cy="4149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69203" y="3091632"/>
            <a:ext cx="380856" cy="39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4" r="4328"/>
          <a:stretch>
            <a:fillRect/>
          </a:stretch>
        </p:blipFill>
        <p:spPr>
          <a:xfrm>
            <a:off x="671830" y="1844470"/>
            <a:ext cx="10849020" cy="26392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233" r="4967" b="2604"/>
          <a:stretch>
            <a:fillRect/>
          </a:stretch>
        </p:blipFill>
        <p:spPr>
          <a:xfrm>
            <a:off x="671830" y="4464685"/>
            <a:ext cx="10776585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 b="2604"/>
          <a:stretch>
            <a:fillRect/>
          </a:stretch>
        </p:blipFill>
        <p:spPr>
          <a:xfrm>
            <a:off x="767715" y="1484630"/>
            <a:ext cx="10776630" cy="44016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4" r="4328" b="81623"/>
          <a:stretch>
            <a:fillRect/>
          </a:stretch>
        </p:blipFill>
        <p:spPr>
          <a:xfrm>
            <a:off x="767715" y="1134110"/>
            <a:ext cx="10848975" cy="360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00000"/>
            <a:ext cx="1073287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22033" y="4622709"/>
            <a:ext cx="955235" cy="38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05762" y="5433953"/>
            <a:ext cx="1559015" cy="42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1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7481" y="1071470"/>
            <a:ext cx="3313450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67455" y="3538734"/>
            <a:ext cx="2208967" cy="35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2795" y="5120069"/>
            <a:ext cx="133299" cy="7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72795" y="5120069"/>
            <a:ext cx="1713853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85" y="908890"/>
            <a:ext cx="1117843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6440" y="4476634"/>
            <a:ext cx="1163833" cy="39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0518" y="6082118"/>
            <a:ext cx="1839607" cy="47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8435"/>
            <a:ext cx="11340000" cy="4700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4634" y="1173784"/>
            <a:ext cx="1942367" cy="40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4987" y="2785196"/>
            <a:ext cx="1628161" cy="410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1989" y="4415678"/>
            <a:ext cx="1228261" cy="40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1280"/>
            <a:ext cx="11340000" cy="50851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2910" y="4666615"/>
            <a:ext cx="208788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05"/>
          <a:stretch>
            <a:fillRect/>
          </a:stretch>
        </p:blipFill>
        <p:spPr>
          <a:xfrm>
            <a:off x="551815" y="1772920"/>
            <a:ext cx="11339830" cy="3117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8970" y="2764155"/>
            <a:ext cx="293751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1495" y="3520440"/>
            <a:ext cx="345059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"/>
          <a:stretch>
            <a:fillRect/>
          </a:stretch>
        </p:blipFill>
        <p:spPr>
          <a:xfrm>
            <a:off x="407670" y="2709750"/>
            <a:ext cx="11339830" cy="24401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30" t="77570"/>
          <a:stretch>
            <a:fillRect/>
          </a:stretch>
        </p:blipFill>
        <p:spPr>
          <a:xfrm>
            <a:off x="239440" y="1700960"/>
            <a:ext cx="11456625" cy="9361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82640" y="3691890"/>
            <a:ext cx="250126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71720" y="1845310"/>
            <a:ext cx="250126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7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mEwN2E5NGM4YTQwZWNkYzM5ZDZlZjc5NzMwN2NiZ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2024-10-26T01:20:48Z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