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79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1844675"/>
            <a:ext cx="10467975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070" y="3861435"/>
            <a:ext cx="5229225" cy="466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68325"/>
            <a:ext cx="11340000" cy="3922434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84835" y="1477010"/>
            <a:ext cx="10911840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3823826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505460" y="1268730"/>
            <a:ext cx="10919460" cy="196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05460" y="5085080"/>
            <a:ext cx="10919460" cy="57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862173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95935" y="1412875"/>
            <a:ext cx="10928985" cy="4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1325"/>
            <a:ext cx="11340000" cy="3801913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654685" y="1341120"/>
            <a:ext cx="10913745" cy="69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664210" y="5157470"/>
            <a:ext cx="10904220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3035"/>
            <a:ext cx="11340000" cy="511669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84835" y="1040130"/>
            <a:ext cx="10911840" cy="12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" r="3769" b="44614"/>
          <a:stretch>
            <a:fillRect/>
          </a:stretch>
        </p:blipFill>
        <p:spPr>
          <a:xfrm>
            <a:off x="426085" y="1268730"/>
            <a:ext cx="11340000" cy="4135808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55930" y="5373370"/>
            <a:ext cx="11256645" cy="450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65" r="3769"/>
          <a:stretch>
            <a:fillRect/>
          </a:stretch>
        </p:blipFill>
        <p:spPr>
          <a:xfrm>
            <a:off x="479425" y="1773125"/>
            <a:ext cx="11340000" cy="3134953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525145" y="1772920"/>
            <a:ext cx="11187430" cy="120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019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2621404"/>
            <a:ext cx="428463" cy="3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8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1128889"/>
            <a:ext cx="333249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3080"/>
            <a:ext cx="11340000" cy="3856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2287" y="2692098"/>
            <a:ext cx="371335" cy="40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980"/>
            <a:ext cx="11340000" cy="3573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00877" y="3430079"/>
            <a:ext cx="1590075" cy="28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6390" y="4077970"/>
            <a:ext cx="79057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1325"/>
            <a:ext cx="11340000" cy="3943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1330" y="2636664"/>
            <a:ext cx="380856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20724"/>
            <a:ext cx="342770" cy="39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66750"/>
            <a:ext cx="11340000" cy="37256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3125"/>
            <a:ext cx="11340000" cy="3153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0071" y="1925544"/>
            <a:ext cx="1085440" cy="28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0726" y="2573329"/>
            <a:ext cx="1371083" cy="3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5638" y="3887950"/>
            <a:ext cx="1542468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4594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0549" y="3226175"/>
            <a:ext cx="1685289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7577" y="4512903"/>
            <a:ext cx="1618639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980"/>
            <a:ext cx="11340000" cy="3210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7199" y="1781408"/>
            <a:ext cx="1475818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9063" y="3067519"/>
            <a:ext cx="1561511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3396" y="3705812"/>
            <a:ext cx="1066397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2690" y="4353631"/>
            <a:ext cx="990226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4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3006590"/>
            <a:ext cx="2047103" cy="28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150"/>
            <a:ext cx="11340000" cy="26563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11687" y="4234472"/>
            <a:ext cx="2837380" cy="34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7808" y="5514856"/>
            <a:ext cx="552240" cy="28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045" y="6155055"/>
            <a:ext cx="235204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7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348145"/>
            <a:ext cx="637934" cy="2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105" y="1994535"/>
            <a:ext cx="39001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4505" y="3102610"/>
            <a:ext cx="222567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421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935"/>
            <a:ext cx="11340000" cy="3933391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664210" y="5210175"/>
            <a:ext cx="10904220" cy="19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