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8"/>
  </p:notesMasterIdLst>
  <p:handoutMasterIdLst>
    <p:handoutMasterId r:id="rId207"/>
  </p:handoutMasterIdLst>
  <p:sldIdLst>
    <p:sldId id="302" r:id="rId3"/>
    <p:sldId id="324" r:id="rId4"/>
    <p:sldId id="537" r:id="rId5"/>
    <p:sldId id="536" r:id="rId6"/>
    <p:sldId id="535" r:id="rId7"/>
    <p:sldId id="534" r:id="rId8"/>
    <p:sldId id="533" r:id="rId9"/>
    <p:sldId id="532" r:id="rId10"/>
    <p:sldId id="531" r:id="rId11"/>
    <p:sldId id="530" r:id="rId12"/>
    <p:sldId id="529" r:id="rId13"/>
    <p:sldId id="528" r:id="rId14"/>
    <p:sldId id="527" r:id="rId15"/>
    <p:sldId id="526" r:id="rId16"/>
    <p:sldId id="525" r:id="rId17"/>
    <p:sldId id="524" r:id="rId18"/>
    <p:sldId id="523" r:id="rId19"/>
    <p:sldId id="522" r:id="rId20"/>
    <p:sldId id="521" r:id="rId21"/>
    <p:sldId id="520" r:id="rId22"/>
    <p:sldId id="519" r:id="rId23"/>
    <p:sldId id="518" r:id="rId24"/>
    <p:sldId id="517" r:id="rId25"/>
    <p:sldId id="516" r:id="rId26"/>
    <p:sldId id="515" r:id="rId27"/>
    <p:sldId id="514" r:id="rId28"/>
    <p:sldId id="513" r:id="rId29"/>
    <p:sldId id="512" r:id="rId30"/>
    <p:sldId id="511" r:id="rId31"/>
    <p:sldId id="510" r:id="rId32"/>
    <p:sldId id="509" r:id="rId33"/>
    <p:sldId id="508" r:id="rId34"/>
    <p:sldId id="507" r:id="rId35"/>
    <p:sldId id="506" r:id="rId36"/>
    <p:sldId id="505" r:id="rId37"/>
    <p:sldId id="504" r:id="rId38"/>
    <p:sldId id="503" r:id="rId39"/>
    <p:sldId id="502" r:id="rId40"/>
    <p:sldId id="501" r:id="rId41"/>
    <p:sldId id="500" r:id="rId42"/>
    <p:sldId id="498" r:id="rId43"/>
    <p:sldId id="497" r:id="rId44"/>
    <p:sldId id="496" r:id="rId45"/>
    <p:sldId id="495" r:id="rId46"/>
    <p:sldId id="494" r:id="rId47"/>
    <p:sldId id="493" r:id="rId48"/>
    <p:sldId id="492" r:id="rId49"/>
    <p:sldId id="491" r:id="rId50"/>
    <p:sldId id="488" r:id="rId51"/>
    <p:sldId id="487" r:id="rId52"/>
    <p:sldId id="486" r:id="rId53"/>
    <p:sldId id="485" r:id="rId54"/>
    <p:sldId id="484" r:id="rId55"/>
    <p:sldId id="483" r:id="rId56"/>
    <p:sldId id="482" r:id="rId57"/>
    <p:sldId id="481" r:id="rId58"/>
    <p:sldId id="480" r:id="rId59"/>
    <p:sldId id="751" r:id="rId60"/>
    <p:sldId id="479" r:id="rId61"/>
    <p:sldId id="477" r:id="rId62"/>
    <p:sldId id="476" r:id="rId63"/>
    <p:sldId id="475" r:id="rId64"/>
    <p:sldId id="474" r:id="rId65"/>
    <p:sldId id="473" r:id="rId66"/>
    <p:sldId id="472" r:id="rId67"/>
    <p:sldId id="471" r:id="rId68"/>
    <p:sldId id="470" r:id="rId69"/>
    <p:sldId id="469" r:id="rId70"/>
    <p:sldId id="468" r:id="rId71"/>
    <p:sldId id="467" r:id="rId72"/>
    <p:sldId id="466" r:id="rId73"/>
    <p:sldId id="464" r:id="rId74"/>
    <p:sldId id="463" r:id="rId75"/>
    <p:sldId id="462" r:id="rId76"/>
    <p:sldId id="461" r:id="rId77"/>
    <p:sldId id="460" r:id="rId78"/>
    <p:sldId id="459" r:id="rId79"/>
    <p:sldId id="458" r:id="rId80"/>
    <p:sldId id="457" r:id="rId81"/>
    <p:sldId id="456" r:id="rId82"/>
    <p:sldId id="455" r:id="rId83"/>
    <p:sldId id="454" r:id="rId84"/>
    <p:sldId id="453" r:id="rId85"/>
    <p:sldId id="452" r:id="rId86"/>
    <p:sldId id="450" r:id="rId87"/>
    <p:sldId id="449" r:id="rId88"/>
    <p:sldId id="448" r:id="rId89"/>
    <p:sldId id="447" r:id="rId90"/>
    <p:sldId id="446" r:id="rId91"/>
    <p:sldId id="445" r:id="rId92"/>
    <p:sldId id="444" r:id="rId93"/>
    <p:sldId id="442" r:id="rId94"/>
    <p:sldId id="441" r:id="rId95"/>
    <p:sldId id="440" r:id="rId96"/>
    <p:sldId id="439" r:id="rId97"/>
    <p:sldId id="438" r:id="rId98"/>
    <p:sldId id="437" r:id="rId99"/>
    <p:sldId id="435" r:id="rId100"/>
    <p:sldId id="434" r:id="rId101"/>
    <p:sldId id="433" r:id="rId102"/>
    <p:sldId id="432" r:id="rId103"/>
    <p:sldId id="431" r:id="rId104"/>
    <p:sldId id="430" r:id="rId105"/>
    <p:sldId id="429" r:id="rId106"/>
    <p:sldId id="428" r:id="rId107"/>
    <p:sldId id="427" r:id="rId108"/>
    <p:sldId id="426" r:id="rId109"/>
    <p:sldId id="425" r:id="rId110"/>
    <p:sldId id="424" r:id="rId111"/>
    <p:sldId id="423" r:id="rId112"/>
    <p:sldId id="422" r:id="rId113"/>
    <p:sldId id="421" r:id="rId114"/>
    <p:sldId id="419" r:id="rId115"/>
    <p:sldId id="418" r:id="rId116"/>
    <p:sldId id="417" r:id="rId117"/>
    <p:sldId id="416" r:id="rId118"/>
    <p:sldId id="415" r:id="rId119"/>
    <p:sldId id="414" r:id="rId120"/>
    <p:sldId id="413" r:id="rId121"/>
    <p:sldId id="412" r:id="rId122"/>
    <p:sldId id="411" r:id="rId123"/>
    <p:sldId id="410" r:id="rId124"/>
    <p:sldId id="409" r:id="rId125"/>
    <p:sldId id="408" r:id="rId126"/>
    <p:sldId id="407" r:id="rId127"/>
    <p:sldId id="406" r:id="rId128"/>
    <p:sldId id="405" r:id="rId129"/>
    <p:sldId id="404" r:id="rId130"/>
    <p:sldId id="403" r:id="rId131"/>
    <p:sldId id="402" r:id="rId132"/>
    <p:sldId id="401" r:id="rId133"/>
    <p:sldId id="400" r:id="rId134"/>
    <p:sldId id="399" r:id="rId135"/>
    <p:sldId id="398" r:id="rId136"/>
    <p:sldId id="397" r:id="rId137"/>
    <p:sldId id="396" r:id="rId139"/>
    <p:sldId id="395" r:id="rId140"/>
    <p:sldId id="394" r:id="rId141"/>
    <p:sldId id="393" r:id="rId142"/>
    <p:sldId id="392" r:id="rId143"/>
    <p:sldId id="391" r:id="rId144"/>
    <p:sldId id="390" r:id="rId145"/>
    <p:sldId id="389" r:id="rId146"/>
    <p:sldId id="388" r:id="rId147"/>
    <p:sldId id="387" r:id="rId148"/>
    <p:sldId id="386" r:id="rId149"/>
    <p:sldId id="384" r:id="rId150"/>
    <p:sldId id="383" r:id="rId151"/>
    <p:sldId id="382" r:id="rId152"/>
    <p:sldId id="381" r:id="rId153"/>
    <p:sldId id="380" r:id="rId154"/>
    <p:sldId id="379" r:id="rId155"/>
    <p:sldId id="378" r:id="rId156"/>
    <p:sldId id="377" r:id="rId157"/>
    <p:sldId id="376" r:id="rId158"/>
    <p:sldId id="375" r:id="rId159"/>
    <p:sldId id="374" r:id="rId160"/>
    <p:sldId id="373" r:id="rId161"/>
    <p:sldId id="372" r:id="rId162"/>
    <p:sldId id="370" r:id="rId163"/>
    <p:sldId id="369" r:id="rId164"/>
    <p:sldId id="368" r:id="rId165"/>
    <p:sldId id="367" r:id="rId166"/>
    <p:sldId id="366" r:id="rId167"/>
    <p:sldId id="365" r:id="rId168"/>
    <p:sldId id="364" r:id="rId169"/>
    <p:sldId id="363" r:id="rId170"/>
    <p:sldId id="362" r:id="rId171"/>
    <p:sldId id="361" r:id="rId172"/>
    <p:sldId id="360" r:id="rId173"/>
    <p:sldId id="359" r:id="rId174"/>
    <p:sldId id="358" r:id="rId175"/>
    <p:sldId id="357" r:id="rId176"/>
    <p:sldId id="356" r:id="rId177"/>
    <p:sldId id="355" r:id="rId178"/>
    <p:sldId id="354" r:id="rId179"/>
    <p:sldId id="353" r:id="rId180"/>
    <p:sldId id="352" r:id="rId181"/>
    <p:sldId id="351" r:id="rId182"/>
    <p:sldId id="350" r:id="rId183"/>
    <p:sldId id="349" r:id="rId184"/>
    <p:sldId id="347" r:id="rId185"/>
    <p:sldId id="346" r:id="rId186"/>
    <p:sldId id="345" r:id="rId187"/>
    <p:sldId id="344" r:id="rId188"/>
    <p:sldId id="343" r:id="rId189"/>
    <p:sldId id="342" r:id="rId190"/>
    <p:sldId id="341" r:id="rId191"/>
    <p:sldId id="340" r:id="rId192"/>
    <p:sldId id="339" r:id="rId193"/>
    <p:sldId id="338" r:id="rId194"/>
    <p:sldId id="337" r:id="rId195"/>
    <p:sldId id="336" r:id="rId196"/>
    <p:sldId id="335" r:id="rId197"/>
    <p:sldId id="334" r:id="rId198"/>
    <p:sldId id="333" r:id="rId199"/>
    <p:sldId id="331" r:id="rId200"/>
    <p:sldId id="330" r:id="rId201"/>
    <p:sldId id="329" r:id="rId202"/>
    <p:sldId id="328" r:id="rId203"/>
    <p:sldId id="327" r:id="rId204"/>
    <p:sldId id="326" r:id="rId205"/>
    <p:sldId id="325" r:id="rId206"/>
  </p:sldIdLst>
  <p:sldSz cx="12192000" cy="6858000"/>
  <p:notesSz cx="6858000" cy="9144000"/>
  <p:custDataLst>
    <p:tags r:id="rId2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1" Type="http://schemas.openxmlformats.org/officeDocument/2006/relationships/tags" Target="tags/tag1.xml"/><Relationship Id="rId210" Type="http://schemas.openxmlformats.org/officeDocument/2006/relationships/tableStyles" Target="tableStyles.xml"/><Relationship Id="rId21" Type="http://schemas.openxmlformats.org/officeDocument/2006/relationships/slide" Target="slides/slide19.xml"/><Relationship Id="rId209" Type="http://schemas.openxmlformats.org/officeDocument/2006/relationships/viewProps" Target="viewProps.xml"/><Relationship Id="rId208" Type="http://schemas.openxmlformats.org/officeDocument/2006/relationships/presProps" Target="presProps.xml"/><Relationship Id="rId207" Type="http://schemas.openxmlformats.org/officeDocument/2006/relationships/handoutMaster" Target="handoutMasters/handoutMaster1.xml"/><Relationship Id="rId206" Type="http://schemas.openxmlformats.org/officeDocument/2006/relationships/slide" Target="slides/slide203.xml"/><Relationship Id="rId205" Type="http://schemas.openxmlformats.org/officeDocument/2006/relationships/slide" Target="slides/slide202.xml"/><Relationship Id="rId204" Type="http://schemas.openxmlformats.org/officeDocument/2006/relationships/slide" Target="slides/slide201.xml"/><Relationship Id="rId203" Type="http://schemas.openxmlformats.org/officeDocument/2006/relationships/slide" Target="slides/slide200.xml"/><Relationship Id="rId202" Type="http://schemas.openxmlformats.org/officeDocument/2006/relationships/slide" Target="slides/slide199.xml"/><Relationship Id="rId201" Type="http://schemas.openxmlformats.org/officeDocument/2006/relationships/slide" Target="slides/slide198.xml"/><Relationship Id="rId200" Type="http://schemas.openxmlformats.org/officeDocument/2006/relationships/slide" Target="slides/slide197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9" Type="http://schemas.openxmlformats.org/officeDocument/2006/relationships/slide" Target="slides/slide196.xml"/><Relationship Id="rId198" Type="http://schemas.openxmlformats.org/officeDocument/2006/relationships/slide" Target="slides/slide195.xml"/><Relationship Id="rId197" Type="http://schemas.openxmlformats.org/officeDocument/2006/relationships/slide" Target="slides/slide194.xml"/><Relationship Id="rId196" Type="http://schemas.openxmlformats.org/officeDocument/2006/relationships/slide" Target="slides/slide193.xml"/><Relationship Id="rId195" Type="http://schemas.openxmlformats.org/officeDocument/2006/relationships/slide" Target="slides/slide192.xml"/><Relationship Id="rId194" Type="http://schemas.openxmlformats.org/officeDocument/2006/relationships/slide" Target="slides/slide191.xml"/><Relationship Id="rId193" Type="http://schemas.openxmlformats.org/officeDocument/2006/relationships/slide" Target="slides/slide190.xml"/><Relationship Id="rId192" Type="http://schemas.openxmlformats.org/officeDocument/2006/relationships/slide" Target="slides/slide189.xml"/><Relationship Id="rId191" Type="http://schemas.openxmlformats.org/officeDocument/2006/relationships/slide" Target="slides/slide188.xml"/><Relationship Id="rId190" Type="http://schemas.openxmlformats.org/officeDocument/2006/relationships/slide" Target="slides/slide187.xml"/><Relationship Id="rId19" Type="http://schemas.openxmlformats.org/officeDocument/2006/relationships/slide" Target="slides/slide17.xml"/><Relationship Id="rId189" Type="http://schemas.openxmlformats.org/officeDocument/2006/relationships/slide" Target="slides/slide186.xml"/><Relationship Id="rId188" Type="http://schemas.openxmlformats.org/officeDocument/2006/relationships/slide" Target="slides/slide185.xml"/><Relationship Id="rId187" Type="http://schemas.openxmlformats.org/officeDocument/2006/relationships/slide" Target="slides/slide184.xml"/><Relationship Id="rId186" Type="http://schemas.openxmlformats.org/officeDocument/2006/relationships/slide" Target="slides/slide183.xml"/><Relationship Id="rId185" Type="http://schemas.openxmlformats.org/officeDocument/2006/relationships/slide" Target="slides/slide182.xml"/><Relationship Id="rId184" Type="http://schemas.openxmlformats.org/officeDocument/2006/relationships/slide" Target="slides/slide181.xml"/><Relationship Id="rId183" Type="http://schemas.openxmlformats.org/officeDocument/2006/relationships/slide" Target="slides/slide180.xml"/><Relationship Id="rId182" Type="http://schemas.openxmlformats.org/officeDocument/2006/relationships/slide" Target="slides/slide179.xml"/><Relationship Id="rId181" Type="http://schemas.openxmlformats.org/officeDocument/2006/relationships/slide" Target="slides/slide178.xml"/><Relationship Id="rId180" Type="http://schemas.openxmlformats.org/officeDocument/2006/relationships/slide" Target="slides/slide177.xml"/><Relationship Id="rId18" Type="http://schemas.openxmlformats.org/officeDocument/2006/relationships/slide" Target="slides/slide16.xml"/><Relationship Id="rId179" Type="http://schemas.openxmlformats.org/officeDocument/2006/relationships/slide" Target="slides/slide176.xml"/><Relationship Id="rId178" Type="http://schemas.openxmlformats.org/officeDocument/2006/relationships/slide" Target="slides/slide175.xml"/><Relationship Id="rId177" Type="http://schemas.openxmlformats.org/officeDocument/2006/relationships/slide" Target="slides/slide174.xml"/><Relationship Id="rId176" Type="http://schemas.openxmlformats.org/officeDocument/2006/relationships/slide" Target="slides/slide173.xml"/><Relationship Id="rId175" Type="http://schemas.openxmlformats.org/officeDocument/2006/relationships/slide" Target="slides/slide172.xml"/><Relationship Id="rId174" Type="http://schemas.openxmlformats.org/officeDocument/2006/relationships/slide" Target="slides/slide171.xml"/><Relationship Id="rId173" Type="http://schemas.openxmlformats.org/officeDocument/2006/relationships/slide" Target="slides/slide170.xml"/><Relationship Id="rId172" Type="http://schemas.openxmlformats.org/officeDocument/2006/relationships/slide" Target="slides/slide169.xml"/><Relationship Id="rId171" Type="http://schemas.openxmlformats.org/officeDocument/2006/relationships/slide" Target="slides/slide168.xml"/><Relationship Id="rId170" Type="http://schemas.openxmlformats.org/officeDocument/2006/relationships/slide" Target="slides/slide167.xml"/><Relationship Id="rId17" Type="http://schemas.openxmlformats.org/officeDocument/2006/relationships/slide" Target="slides/slide15.xml"/><Relationship Id="rId169" Type="http://schemas.openxmlformats.org/officeDocument/2006/relationships/slide" Target="slides/slide166.xml"/><Relationship Id="rId168" Type="http://schemas.openxmlformats.org/officeDocument/2006/relationships/slide" Target="slides/slide165.xml"/><Relationship Id="rId167" Type="http://schemas.openxmlformats.org/officeDocument/2006/relationships/slide" Target="slides/slide164.xml"/><Relationship Id="rId166" Type="http://schemas.openxmlformats.org/officeDocument/2006/relationships/slide" Target="slides/slide163.xml"/><Relationship Id="rId165" Type="http://schemas.openxmlformats.org/officeDocument/2006/relationships/slide" Target="slides/slide162.xml"/><Relationship Id="rId164" Type="http://schemas.openxmlformats.org/officeDocument/2006/relationships/slide" Target="slides/slide161.xml"/><Relationship Id="rId163" Type="http://schemas.openxmlformats.org/officeDocument/2006/relationships/slide" Target="slides/slide160.xml"/><Relationship Id="rId162" Type="http://schemas.openxmlformats.org/officeDocument/2006/relationships/slide" Target="slides/slide159.xml"/><Relationship Id="rId161" Type="http://schemas.openxmlformats.org/officeDocument/2006/relationships/slide" Target="slides/slide158.xml"/><Relationship Id="rId160" Type="http://schemas.openxmlformats.org/officeDocument/2006/relationships/slide" Target="slides/slide157.xml"/><Relationship Id="rId16" Type="http://schemas.openxmlformats.org/officeDocument/2006/relationships/slide" Target="slides/slide14.xml"/><Relationship Id="rId159" Type="http://schemas.openxmlformats.org/officeDocument/2006/relationships/slide" Target="slides/slide156.xml"/><Relationship Id="rId158" Type="http://schemas.openxmlformats.org/officeDocument/2006/relationships/slide" Target="slides/slide155.xml"/><Relationship Id="rId157" Type="http://schemas.openxmlformats.org/officeDocument/2006/relationships/slide" Target="slides/slide154.xml"/><Relationship Id="rId156" Type="http://schemas.openxmlformats.org/officeDocument/2006/relationships/slide" Target="slides/slide153.xml"/><Relationship Id="rId155" Type="http://schemas.openxmlformats.org/officeDocument/2006/relationships/slide" Target="slides/slide152.xml"/><Relationship Id="rId154" Type="http://schemas.openxmlformats.org/officeDocument/2006/relationships/slide" Target="slides/slide151.xml"/><Relationship Id="rId153" Type="http://schemas.openxmlformats.org/officeDocument/2006/relationships/slide" Target="slides/slide150.xml"/><Relationship Id="rId152" Type="http://schemas.openxmlformats.org/officeDocument/2006/relationships/slide" Target="slides/slide149.xml"/><Relationship Id="rId151" Type="http://schemas.openxmlformats.org/officeDocument/2006/relationships/slide" Target="slides/slide148.xml"/><Relationship Id="rId150" Type="http://schemas.openxmlformats.org/officeDocument/2006/relationships/slide" Target="slides/slide147.xml"/><Relationship Id="rId15" Type="http://schemas.openxmlformats.org/officeDocument/2006/relationships/slide" Target="slides/slide13.xml"/><Relationship Id="rId149" Type="http://schemas.openxmlformats.org/officeDocument/2006/relationships/slide" Target="slides/slide146.xml"/><Relationship Id="rId148" Type="http://schemas.openxmlformats.org/officeDocument/2006/relationships/slide" Target="slides/slide145.xml"/><Relationship Id="rId147" Type="http://schemas.openxmlformats.org/officeDocument/2006/relationships/slide" Target="slides/slide144.xml"/><Relationship Id="rId146" Type="http://schemas.openxmlformats.org/officeDocument/2006/relationships/slide" Target="slides/slide143.xml"/><Relationship Id="rId145" Type="http://schemas.openxmlformats.org/officeDocument/2006/relationships/slide" Target="slides/slide142.xml"/><Relationship Id="rId144" Type="http://schemas.openxmlformats.org/officeDocument/2006/relationships/slide" Target="slides/slide141.xml"/><Relationship Id="rId143" Type="http://schemas.openxmlformats.org/officeDocument/2006/relationships/slide" Target="slides/slide140.xml"/><Relationship Id="rId142" Type="http://schemas.openxmlformats.org/officeDocument/2006/relationships/slide" Target="slides/slide139.xml"/><Relationship Id="rId141" Type="http://schemas.openxmlformats.org/officeDocument/2006/relationships/slide" Target="slides/slide138.xml"/><Relationship Id="rId140" Type="http://schemas.openxmlformats.org/officeDocument/2006/relationships/slide" Target="slides/slide137.xml"/><Relationship Id="rId14" Type="http://schemas.openxmlformats.org/officeDocument/2006/relationships/slide" Target="slides/slide12.xml"/><Relationship Id="rId139" Type="http://schemas.openxmlformats.org/officeDocument/2006/relationships/slide" Target="slides/slide136.xml"/><Relationship Id="rId138" Type="http://schemas.openxmlformats.org/officeDocument/2006/relationships/notesMaster" Target="notesMasters/notesMaster1.xml"/><Relationship Id="rId137" Type="http://schemas.openxmlformats.org/officeDocument/2006/relationships/slide" Target="slides/slide135.xml"/><Relationship Id="rId136" Type="http://schemas.openxmlformats.org/officeDocument/2006/relationships/slide" Target="slides/slide134.xml"/><Relationship Id="rId135" Type="http://schemas.openxmlformats.org/officeDocument/2006/relationships/slide" Target="slides/slide133.xml"/><Relationship Id="rId134" Type="http://schemas.openxmlformats.org/officeDocument/2006/relationships/slide" Target="slides/slide132.xml"/><Relationship Id="rId133" Type="http://schemas.openxmlformats.org/officeDocument/2006/relationships/slide" Target="slides/slide131.xml"/><Relationship Id="rId132" Type="http://schemas.openxmlformats.org/officeDocument/2006/relationships/slide" Target="slides/slide130.xml"/><Relationship Id="rId131" Type="http://schemas.openxmlformats.org/officeDocument/2006/relationships/slide" Target="slides/slide129.xml"/><Relationship Id="rId130" Type="http://schemas.openxmlformats.org/officeDocument/2006/relationships/slide" Target="slides/slide128.xml"/><Relationship Id="rId13" Type="http://schemas.openxmlformats.org/officeDocument/2006/relationships/slide" Target="slides/slide11.xml"/><Relationship Id="rId129" Type="http://schemas.openxmlformats.org/officeDocument/2006/relationships/slide" Target="slides/slide127.xml"/><Relationship Id="rId128" Type="http://schemas.openxmlformats.org/officeDocument/2006/relationships/slide" Target="slides/slide126.xml"/><Relationship Id="rId127" Type="http://schemas.openxmlformats.org/officeDocument/2006/relationships/slide" Target="slides/slide125.xml"/><Relationship Id="rId126" Type="http://schemas.openxmlformats.org/officeDocument/2006/relationships/slide" Target="slides/slide124.xml"/><Relationship Id="rId125" Type="http://schemas.openxmlformats.org/officeDocument/2006/relationships/slide" Target="slides/slide123.xml"/><Relationship Id="rId124" Type="http://schemas.openxmlformats.org/officeDocument/2006/relationships/slide" Target="slides/slide122.xml"/><Relationship Id="rId123" Type="http://schemas.openxmlformats.org/officeDocument/2006/relationships/slide" Target="slides/slide121.xml"/><Relationship Id="rId122" Type="http://schemas.openxmlformats.org/officeDocument/2006/relationships/slide" Target="slides/slide120.xml"/><Relationship Id="rId121" Type="http://schemas.openxmlformats.org/officeDocument/2006/relationships/slide" Target="slides/slide119.xml"/><Relationship Id="rId120" Type="http://schemas.openxmlformats.org/officeDocument/2006/relationships/slide" Target="slides/slide118.xml"/><Relationship Id="rId12" Type="http://schemas.openxmlformats.org/officeDocument/2006/relationships/slide" Target="slides/slide10.xml"/><Relationship Id="rId119" Type="http://schemas.openxmlformats.org/officeDocument/2006/relationships/slide" Target="slides/slide117.xml"/><Relationship Id="rId118" Type="http://schemas.openxmlformats.org/officeDocument/2006/relationships/slide" Target="slides/slide116.xml"/><Relationship Id="rId117" Type="http://schemas.openxmlformats.org/officeDocument/2006/relationships/slide" Target="slides/slide115.xml"/><Relationship Id="rId116" Type="http://schemas.openxmlformats.org/officeDocument/2006/relationships/slide" Target="slides/slide114.xml"/><Relationship Id="rId115" Type="http://schemas.openxmlformats.org/officeDocument/2006/relationships/slide" Target="slides/slide113.xml"/><Relationship Id="rId114" Type="http://schemas.openxmlformats.org/officeDocument/2006/relationships/slide" Target="slides/slide112.xml"/><Relationship Id="rId113" Type="http://schemas.openxmlformats.org/officeDocument/2006/relationships/slide" Target="slides/slide111.xml"/><Relationship Id="rId112" Type="http://schemas.openxmlformats.org/officeDocument/2006/relationships/slide" Target="slides/slide110.xml"/><Relationship Id="rId111" Type="http://schemas.openxmlformats.org/officeDocument/2006/relationships/slide" Target="slides/slide109.xml"/><Relationship Id="rId110" Type="http://schemas.openxmlformats.org/officeDocument/2006/relationships/slide" Target="slides/slide108.xml"/><Relationship Id="rId11" Type="http://schemas.openxmlformats.org/officeDocument/2006/relationships/slide" Target="slides/slide9.xml"/><Relationship Id="rId109" Type="http://schemas.openxmlformats.org/officeDocument/2006/relationships/slide" Target="slides/slide107.xml"/><Relationship Id="rId108" Type="http://schemas.openxmlformats.org/officeDocument/2006/relationships/slide" Target="slides/slide106.xml"/><Relationship Id="rId107" Type="http://schemas.openxmlformats.org/officeDocument/2006/relationships/slide" Target="slides/slide105.xml"/><Relationship Id="rId106" Type="http://schemas.openxmlformats.org/officeDocument/2006/relationships/slide" Target="slides/slide104.xml"/><Relationship Id="rId105" Type="http://schemas.openxmlformats.org/officeDocument/2006/relationships/slide" Target="slides/slide103.xml"/><Relationship Id="rId104" Type="http://schemas.openxmlformats.org/officeDocument/2006/relationships/slide" Target="slides/slide102.xml"/><Relationship Id="rId103" Type="http://schemas.openxmlformats.org/officeDocument/2006/relationships/slide" Target="slides/slide101.xml"/><Relationship Id="rId102" Type="http://schemas.openxmlformats.org/officeDocument/2006/relationships/slide" Target="slides/slide100.xml"/><Relationship Id="rId101" Type="http://schemas.openxmlformats.org/officeDocument/2006/relationships/slide" Target="slides/slide99.xml"/><Relationship Id="rId100" Type="http://schemas.openxmlformats.org/officeDocument/2006/relationships/slide" Target="slides/slide98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9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0.pn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1.pn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2.pn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3.pn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4.pn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5.pn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6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7.pn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9.pn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0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2.png"/><Relationship Id="rId1" Type="http://schemas.openxmlformats.org/officeDocument/2006/relationships/image" Target="../media/image121.pn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3.pn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4.pn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5.pn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6.pn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7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8.pn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0.png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1.png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2.png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3.pn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4.png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5.pn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6.png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7.png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8.png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0.png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1.png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2.png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3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5.png"/><Relationship Id="rId1" Type="http://schemas.openxmlformats.org/officeDocument/2006/relationships/image" Target="../media/image144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5.pn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6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6.png"/><Relationship Id="rId1" Type="http://schemas.openxmlformats.org/officeDocument/2006/relationships/image" Target="../media/image147.png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8.png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0.png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1.png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2.png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3.png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4.png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5.png"/></Relationships>
</file>

<file path=ppt/slides/_rels/slide1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7.png"/><Relationship Id="rId2" Type="http://schemas.openxmlformats.org/officeDocument/2006/relationships/image" Target="../media/image155.png"/><Relationship Id="rId1" Type="http://schemas.openxmlformats.org/officeDocument/2006/relationships/image" Target="../media/image156.png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8.png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9.png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1.png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2.png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3.png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4.png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5.png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6.png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7.png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8.png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9.pn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1.png"/><Relationship Id="rId1" Type="http://schemas.openxmlformats.org/officeDocument/2006/relationships/image" Target="../media/image17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2.png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3.png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4.png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5.png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6.png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7.png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8.png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9.pn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0.png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2.png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3.png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4.png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5.png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6.png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7.png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8.png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9.png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0.png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2.png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4.png"/><Relationship Id="rId1" Type="http://schemas.openxmlformats.org/officeDocument/2006/relationships/image" Target="../media/image193.png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5.png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6.png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7.png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8.png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9.png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0.png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1.png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3.png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4.png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5.png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6.png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7.png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8.png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0.png"/><Relationship Id="rId1" Type="http://schemas.openxmlformats.org/officeDocument/2006/relationships/image" Target="../media/image209.png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1.png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2.png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4.png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5.png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6.png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2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3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6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7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8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9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1.png"/><Relationship Id="rId1" Type="http://schemas.openxmlformats.org/officeDocument/2006/relationships/image" Target="../media/image90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2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3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4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5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7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9.png"/><Relationship Id="rId1" Type="http://schemas.openxmlformats.org/officeDocument/2006/relationships/image" Target="../media/image98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0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1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2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3.pn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4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6.png"/><Relationship Id="rId1" Type="http://schemas.openxmlformats.org/officeDocument/2006/relationships/image" Target="../media/image105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7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7.png"/><Relationship Id="rId1" Type="http://schemas.openxmlformats.org/officeDocument/2006/relationships/image" Target="../media/image10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1620" y="3181350"/>
            <a:ext cx="4048125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835"/>
            <a:ext cx="11340000" cy="3746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63" y="2695662"/>
            <a:ext cx="342770" cy="3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9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071325"/>
            <a:ext cx="428463" cy="39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75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120797"/>
            <a:ext cx="371335" cy="41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735"/>
            <a:ext cx="11340000" cy="2946744"/>
          </a:xfrm>
          <a:prstGeom prst="rect">
            <a:avLst/>
          </a:prstGeom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935"/>
            <a:ext cx="11340000" cy="4315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5586" y="1468980"/>
            <a:ext cx="437984" cy="39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4684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329028"/>
            <a:ext cx="380856" cy="39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83895"/>
            <a:ext cx="11340000" cy="3690305"/>
          </a:xfrm>
          <a:prstGeom prst="rect">
            <a:avLst/>
          </a:prstGeom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645"/>
            <a:ext cx="11340000" cy="4640338"/>
          </a:xfrm>
          <a:prstGeom prst="rect">
            <a:avLst/>
          </a:prstGeom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3761694"/>
          </a:xfrm>
          <a:prstGeom prst="rect">
            <a:avLst/>
          </a:prstGeom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7225"/>
            <a:ext cx="11340000" cy="3695796"/>
          </a:xfrm>
          <a:prstGeom prst="rect">
            <a:avLst/>
          </a:prstGeom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464033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3125"/>
            <a:ext cx="11340000" cy="2764642"/>
          </a:xfrm>
          <a:prstGeom prst="rect">
            <a:avLst/>
          </a:prstGeom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2305"/>
          </a:xfrm>
          <a:prstGeom prst="rect">
            <a:avLst/>
          </a:prstGeom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5254"/>
          </a:xfrm>
          <a:prstGeom prst="rect">
            <a:avLst/>
          </a:prstGeom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63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653485"/>
            <a:ext cx="11340000" cy="1848613"/>
          </a:xfrm>
          <a:prstGeom prst="rect">
            <a:avLst/>
          </a:prstGeom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890"/>
            <a:ext cx="11340000" cy="4856058"/>
          </a:xfrm>
          <a:prstGeom prst="rect">
            <a:avLst/>
          </a:prstGeom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980"/>
            <a:ext cx="11340000" cy="38351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77" y="2840592"/>
            <a:ext cx="342770" cy="39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5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119284"/>
            <a:ext cx="428463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09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8400" y="2172349"/>
            <a:ext cx="426609" cy="38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7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062022"/>
            <a:ext cx="380856" cy="39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2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166359"/>
            <a:ext cx="371335" cy="40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7225"/>
            <a:ext cx="11340000" cy="367932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060" y="908890"/>
            <a:ext cx="1076673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3050"/>
          </a:xfrm>
          <a:prstGeom prst="rect">
            <a:avLst/>
          </a:prstGeom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7180"/>
            <a:ext cx="11340000" cy="4750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8095" y="2389491"/>
            <a:ext cx="380856" cy="39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63410" y="5184270"/>
            <a:ext cx="314205" cy="39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535" y="837135"/>
            <a:ext cx="102777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7978" y="5218690"/>
            <a:ext cx="396956" cy="35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1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8967" y="4855608"/>
            <a:ext cx="304685" cy="39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3761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0589" y="3432014"/>
            <a:ext cx="371335" cy="39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74955"/>
            <a:ext cx="11340000" cy="4508542"/>
          </a:xfrm>
          <a:prstGeom prst="rect">
            <a:avLst/>
          </a:prstGeom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08890"/>
            <a:ext cx="987611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0846"/>
          </a:xfrm>
          <a:prstGeom prst="rect">
            <a:avLst/>
          </a:prstGeom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645"/>
            <a:ext cx="11340000" cy="4773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8735" y="2190639"/>
            <a:ext cx="342770" cy="3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690"/>
            <a:ext cx="11340000" cy="3962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26332" y="2597895"/>
            <a:ext cx="371335" cy="4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9570"/>
            <a:ext cx="11340000" cy="533614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594995" y="1268730"/>
            <a:ext cx="10973435" cy="6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01600"/>
            <a:ext cx="11340000" cy="4856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3863" y="5057837"/>
            <a:ext cx="437984" cy="39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4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2115" y="3004611"/>
            <a:ext cx="314206" cy="39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5515"/>
            <a:ext cx="11340000" cy="2792233"/>
          </a:xfrm>
          <a:prstGeom prst="rect">
            <a:avLst/>
          </a:prstGeom>
        </p:spPr>
      </p:pic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764745"/>
            <a:ext cx="112198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2196" y="1113806"/>
            <a:ext cx="376819" cy="38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3"/>
          <a:stretch>
            <a:fillRect/>
          </a:stretch>
        </p:blipFill>
        <p:spPr>
          <a:xfrm>
            <a:off x="661670" y="980440"/>
            <a:ext cx="11339830" cy="51210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69" r="4748" b="7296"/>
          <a:stretch>
            <a:fillRect/>
          </a:stretch>
        </p:blipFill>
        <p:spPr>
          <a:xfrm>
            <a:off x="699770" y="6054090"/>
            <a:ext cx="10728000" cy="358434"/>
          </a:xfrm>
          <a:prstGeom prst="rect">
            <a:avLst/>
          </a:prstGeom>
        </p:spPr>
      </p:pic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" r="4967" b="7136"/>
          <a:stretch>
            <a:fillRect/>
          </a:stretch>
        </p:blipFill>
        <p:spPr>
          <a:xfrm>
            <a:off x="708025" y="1268730"/>
            <a:ext cx="10776585" cy="48336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20" r="4967" b="7136"/>
          <a:stretch>
            <a:fillRect/>
          </a:stretch>
        </p:blipFill>
        <p:spPr>
          <a:xfrm rot="10800000">
            <a:off x="638175" y="999490"/>
            <a:ext cx="10776585" cy="297180"/>
          </a:xfrm>
          <a:prstGeom prst="rect">
            <a:avLst/>
          </a:prstGeom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18"/>
          <a:stretch>
            <a:fillRect/>
          </a:stretch>
        </p:blipFill>
        <p:spPr>
          <a:xfrm>
            <a:off x="360045" y="1557020"/>
            <a:ext cx="11339830" cy="2600755"/>
          </a:xfrm>
          <a:prstGeom prst="rect">
            <a:avLst/>
          </a:prstGeom>
        </p:spPr>
      </p:pic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925015"/>
            <a:ext cx="11340000" cy="2800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6382" y="5068390"/>
            <a:ext cx="380856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68"/>
          <a:stretch>
            <a:fillRect/>
          </a:stretch>
        </p:blipFill>
        <p:spPr>
          <a:xfrm>
            <a:off x="551815" y="1052625"/>
            <a:ext cx="11339830" cy="182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94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2216" y="1214409"/>
            <a:ext cx="437984" cy="3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690"/>
            <a:ext cx="11340000" cy="3734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2267" y="4427151"/>
            <a:ext cx="314206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5425"/>
            <a:ext cx="11340000" cy="5303036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447040" y="1125220"/>
            <a:ext cx="11030585" cy="146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4662919"/>
          </a:xfrm>
          <a:prstGeom prst="rect">
            <a:avLst/>
          </a:prstGeom>
        </p:spPr>
      </p:pic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20" y="692785"/>
            <a:ext cx="10514330" cy="6216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750" y="2564765"/>
            <a:ext cx="69151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935"/>
            <a:ext cx="11340000" cy="3934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2427" y="3402907"/>
            <a:ext cx="295162" cy="3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6"/>
          <a:stretch>
            <a:fillRect/>
          </a:stretch>
        </p:blipFill>
        <p:spPr>
          <a:xfrm>
            <a:off x="695325" y="887730"/>
            <a:ext cx="10920730" cy="50215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 b="89964"/>
          <a:stretch>
            <a:fillRect/>
          </a:stretch>
        </p:blipFill>
        <p:spPr>
          <a:xfrm rot="10800000">
            <a:off x="651510" y="5815965"/>
            <a:ext cx="10801395" cy="503985"/>
          </a:xfrm>
          <a:prstGeom prst="rect">
            <a:avLst/>
          </a:prstGeom>
        </p:spPr>
      </p:pic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9" r="4967" b="3476"/>
          <a:stretch>
            <a:fillRect/>
          </a:stretch>
        </p:blipFill>
        <p:spPr>
          <a:xfrm>
            <a:off x="688975" y="1341120"/>
            <a:ext cx="10776585" cy="48329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855" r="4967" b="3476"/>
          <a:stretch>
            <a:fillRect/>
          </a:stretch>
        </p:blipFill>
        <p:spPr>
          <a:xfrm rot="10800000">
            <a:off x="667385" y="1073150"/>
            <a:ext cx="10776585" cy="296545"/>
          </a:xfrm>
          <a:prstGeom prst="rect">
            <a:avLst/>
          </a:prstGeom>
        </p:spPr>
      </p:pic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645"/>
            <a:ext cx="11340000" cy="462981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232140" y="5165725"/>
            <a:ext cx="29521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3035"/>
            <a:ext cx="11340000" cy="292467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01" t="94872" r="14912"/>
          <a:stretch>
            <a:fillRect/>
          </a:stretch>
        </p:blipFill>
        <p:spPr>
          <a:xfrm>
            <a:off x="9076690" y="815545"/>
            <a:ext cx="1007745" cy="2372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871165"/>
            <a:ext cx="11340000" cy="28830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3989" y="4090735"/>
            <a:ext cx="314206" cy="39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837135"/>
            <a:ext cx="102256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12209" y="957416"/>
            <a:ext cx="309088" cy="35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2805" y="5992039"/>
            <a:ext cx="266159" cy="35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89025"/>
            <a:ext cx="11340000" cy="2767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7576" y="4002786"/>
            <a:ext cx="437984" cy="38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0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5062" y="3866471"/>
            <a:ext cx="371334" cy="40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8890"/>
            <a:ext cx="98837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5125" y="1996171"/>
            <a:ext cx="323647" cy="34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7"/>
          <a:stretch>
            <a:fillRect/>
          </a:stretch>
        </p:blipFill>
        <p:spPr>
          <a:xfrm>
            <a:off x="1176020" y="981075"/>
            <a:ext cx="9803130" cy="53740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7" b="91965"/>
          <a:stretch>
            <a:fillRect/>
          </a:stretch>
        </p:blipFill>
        <p:spPr>
          <a:xfrm rot="10800000">
            <a:off x="1118235" y="6328410"/>
            <a:ext cx="9803130" cy="431800"/>
          </a:xfrm>
          <a:prstGeom prst="rect">
            <a:avLst/>
          </a:prstGeom>
        </p:spPr>
      </p:pic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 b="3930"/>
          <a:stretch>
            <a:fillRect/>
          </a:stretch>
        </p:blipFill>
        <p:spPr>
          <a:xfrm>
            <a:off x="767715" y="1628775"/>
            <a:ext cx="10776630" cy="40409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14" r="4967" b="3930"/>
          <a:stretch>
            <a:fillRect/>
          </a:stretch>
        </p:blipFill>
        <p:spPr>
          <a:xfrm rot="10800000">
            <a:off x="672545" y="1262850"/>
            <a:ext cx="10800000" cy="369100"/>
          </a:xfrm>
          <a:prstGeom prst="rect">
            <a:avLst/>
          </a:prstGeom>
        </p:spPr>
      </p:pic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764745"/>
            <a:ext cx="105094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3813" y="6084829"/>
            <a:ext cx="317666" cy="3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735"/>
            <a:ext cx="11340000" cy="2841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128" y="3827390"/>
            <a:ext cx="314206" cy="39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7135"/>
            <a:ext cx="98438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7542" y="4404283"/>
            <a:ext cx="380199" cy="33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908890"/>
            <a:ext cx="100155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5037" y="1136201"/>
            <a:ext cx="260690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3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204752"/>
            <a:ext cx="371334" cy="40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2" r="4967"/>
          <a:stretch>
            <a:fillRect/>
          </a:stretch>
        </p:blipFill>
        <p:spPr>
          <a:xfrm>
            <a:off x="623570" y="1484425"/>
            <a:ext cx="10776630" cy="4062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3" r="4967" b="85142"/>
          <a:stretch>
            <a:fillRect/>
          </a:stretch>
        </p:blipFill>
        <p:spPr>
          <a:xfrm rot="10800000">
            <a:off x="604600" y="5535782"/>
            <a:ext cx="10800000" cy="361033"/>
          </a:xfrm>
          <a:prstGeom prst="rect">
            <a:avLst/>
          </a:prstGeom>
        </p:spPr>
      </p:pic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 b="3450"/>
          <a:stretch>
            <a:fillRect/>
          </a:stretch>
        </p:blipFill>
        <p:spPr>
          <a:xfrm>
            <a:off x="695325" y="1557020"/>
            <a:ext cx="10849020" cy="39691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337" r="4328" b="3450"/>
          <a:stretch>
            <a:fillRect/>
          </a:stretch>
        </p:blipFill>
        <p:spPr>
          <a:xfrm rot="10800000">
            <a:off x="608965" y="1270000"/>
            <a:ext cx="10848975" cy="296545"/>
          </a:xfrm>
          <a:prstGeom prst="rect">
            <a:avLst/>
          </a:prstGeom>
        </p:spPr>
      </p:pic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8890"/>
            <a:ext cx="11340000" cy="38241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797630"/>
            <a:ext cx="11340000" cy="18396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0874" y="5941460"/>
            <a:ext cx="371335" cy="40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4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2128457"/>
            <a:ext cx="371335" cy="38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6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30831" y="2244771"/>
            <a:ext cx="371335" cy="39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4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0251" y="1090758"/>
            <a:ext cx="342770" cy="39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7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57732" y="5162953"/>
            <a:ext cx="295163" cy="39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14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5743" y="3215144"/>
            <a:ext cx="437984" cy="3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44880"/>
            <a:ext cx="11340000" cy="2965423"/>
          </a:xfrm>
          <a:prstGeom prst="rect">
            <a:avLst/>
          </a:prstGeom>
        </p:spPr>
      </p:pic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2" r="4967"/>
          <a:stretch>
            <a:fillRect/>
          </a:stretch>
        </p:blipFill>
        <p:spPr>
          <a:xfrm>
            <a:off x="707390" y="1460295"/>
            <a:ext cx="10776630" cy="3356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2" r="4967" b="81633"/>
          <a:stretch>
            <a:fillRect/>
          </a:stretch>
        </p:blipFill>
        <p:spPr>
          <a:xfrm rot="10800000">
            <a:off x="629920" y="4792345"/>
            <a:ext cx="10776585" cy="432640"/>
          </a:xfrm>
          <a:prstGeom prst="rect">
            <a:avLst/>
          </a:prstGeom>
        </p:spPr>
      </p:pic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 b="2605"/>
          <a:stretch>
            <a:fillRect/>
          </a:stretch>
        </p:blipFill>
        <p:spPr>
          <a:xfrm>
            <a:off x="695325" y="1628775"/>
            <a:ext cx="10704875" cy="42574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00" r="5599" b="2605"/>
          <a:stretch>
            <a:fillRect/>
          </a:stretch>
        </p:blipFill>
        <p:spPr>
          <a:xfrm rot="10800000">
            <a:off x="685800" y="1196975"/>
            <a:ext cx="10704830" cy="441325"/>
          </a:xfrm>
          <a:prstGeom prst="rect">
            <a:avLst/>
          </a:prstGeom>
        </p:spPr>
      </p:pic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980"/>
            <a:ext cx="11340000" cy="2841897"/>
          </a:xfrm>
          <a:prstGeom prst="rect">
            <a:avLst/>
          </a:prstGeom>
        </p:spPr>
      </p:pic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13"/>
          <a:stretch>
            <a:fillRect/>
          </a:stretch>
        </p:blipFill>
        <p:spPr>
          <a:xfrm>
            <a:off x="911860" y="706120"/>
            <a:ext cx="9705340" cy="56165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01" r="84140"/>
          <a:stretch>
            <a:fillRect/>
          </a:stretch>
        </p:blipFill>
        <p:spPr>
          <a:xfrm>
            <a:off x="10532110" y="5555615"/>
            <a:ext cx="1539240" cy="805180"/>
          </a:xfrm>
          <a:prstGeom prst="rect">
            <a:avLst/>
          </a:prstGeom>
        </p:spPr>
      </p:pic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4880"/>
            <a:ext cx="11340000" cy="294674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3035"/>
            <a:ext cx="11340000" cy="48380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6544" y="1338745"/>
            <a:ext cx="342770" cy="39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8642"/>
          </a:xfrm>
          <a:prstGeom prst="rect">
            <a:avLst/>
          </a:prstGeom>
        </p:spPr>
      </p:pic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6233"/>
          </a:xfrm>
          <a:prstGeom prst="rect">
            <a:avLst/>
          </a:prstGeom>
        </p:spPr>
      </p:pic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645"/>
            <a:ext cx="11340000" cy="4707065"/>
          </a:xfrm>
          <a:prstGeom prst="rect">
            <a:avLst/>
          </a:prstGeom>
        </p:spPr>
      </p:pic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3080"/>
            <a:ext cx="11340000" cy="3813109"/>
          </a:xfrm>
          <a:prstGeom prst="rect">
            <a:avLst/>
          </a:prstGeom>
        </p:spPr>
      </p:pic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17270"/>
            <a:ext cx="11340000" cy="2855593"/>
          </a:xfrm>
          <a:prstGeom prst="rect">
            <a:avLst/>
          </a:prstGeom>
        </p:spPr>
      </p:pic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3035"/>
            <a:ext cx="11340000" cy="4860000"/>
          </a:xfrm>
          <a:prstGeom prst="rect">
            <a:avLst/>
          </a:prstGeom>
        </p:spPr>
      </p:pic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1455"/>
            <a:ext cx="11340000" cy="46348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40180" y="2063750"/>
            <a:ext cx="932497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19596" y="4144132"/>
            <a:ext cx="990226" cy="40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690"/>
            <a:ext cx="11340000" cy="3981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26281" y="4617212"/>
            <a:ext cx="1818589" cy="43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4" b="4591"/>
          <a:stretch>
            <a:fillRect/>
          </a:stretch>
        </p:blipFill>
        <p:spPr>
          <a:xfrm>
            <a:off x="623570" y="1268730"/>
            <a:ext cx="11064920" cy="4689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5040" y="4148455"/>
            <a:ext cx="520128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664210" y="1263650"/>
            <a:ext cx="10904220" cy="5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379464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439545" y="3380740"/>
            <a:ext cx="1043622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9848" y="4444981"/>
            <a:ext cx="1123526" cy="48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3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2043726"/>
            <a:ext cx="380856" cy="3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3035"/>
            <a:ext cx="11340000" cy="4612881"/>
          </a:xfrm>
          <a:prstGeom prst="rect">
            <a:avLst/>
          </a:prstGeom>
        </p:spPr>
      </p:pic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27732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407670" y="4302125"/>
            <a:ext cx="9840640" cy="911860"/>
          </a:xfrm>
          <a:prstGeom prst="rect">
            <a:avLst/>
          </a:prstGeom>
        </p:spPr>
      </p:pic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790"/>
            <a:ext cx="11340000" cy="4883649"/>
          </a:xfrm>
          <a:prstGeom prst="rect">
            <a:avLst/>
          </a:prstGeom>
        </p:spPr>
      </p:pic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655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584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4880"/>
            <a:ext cx="11340000" cy="2891562"/>
          </a:xfrm>
          <a:prstGeom prst="rect">
            <a:avLst/>
          </a:prstGeom>
        </p:spPr>
      </p:pic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1240"/>
          </a:xfrm>
          <a:prstGeom prst="rect">
            <a:avLst/>
          </a:prstGeom>
        </p:spPr>
      </p:pic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980"/>
            <a:ext cx="11340000" cy="3046072"/>
          </a:xfrm>
          <a:prstGeom prst="rect">
            <a:avLst/>
          </a:prstGeom>
        </p:spPr>
      </p:pic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72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414895" y="1024255"/>
            <a:ext cx="396176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2630" y="1987550"/>
            <a:ext cx="356997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20503" y="5127627"/>
            <a:ext cx="1494861" cy="49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animBg="1"/>
    </p:bld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46735"/>
            <a:ext cx="11340000" cy="40252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14980" y="2858447"/>
            <a:ext cx="2256574" cy="49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055" y="3693160"/>
            <a:ext cx="556514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21030"/>
            <a:ext cx="11340000" cy="3816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6871" y="2742345"/>
            <a:ext cx="333248" cy="39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0" b="2904"/>
          <a:stretch>
            <a:fillRect/>
          </a:stretch>
        </p:blipFill>
        <p:spPr>
          <a:xfrm>
            <a:off x="671195" y="981075"/>
            <a:ext cx="10849020" cy="5697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9733" y="4079584"/>
            <a:ext cx="290690" cy="28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1420" y="4749165"/>
            <a:ext cx="488315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704215" y="981075"/>
            <a:ext cx="10792460" cy="146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880"/>
            <a:ext cx="11340000" cy="2905016"/>
          </a:xfrm>
          <a:prstGeom prst="rect">
            <a:avLst/>
          </a:prstGeom>
        </p:spPr>
      </p:pic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484630"/>
            <a:ext cx="10488975" cy="400304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212215" y="1575435"/>
            <a:ext cx="1019175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88035" y="2724785"/>
            <a:ext cx="1054036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01370" y="3782060"/>
            <a:ext cx="1062355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28955" y="4688205"/>
            <a:ext cx="1087501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9" grpId="0" bldLvl="0" animBg="1"/>
      <p:bldP spid="24" grpId="0" bldLvl="0" animBg="1"/>
      <p:bldP spid="36" grpId="0" bldLvl="0" animBg="1"/>
    </p:bld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6"/>
          <a:stretch>
            <a:fillRect/>
          </a:stretch>
        </p:blipFill>
        <p:spPr>
          <a:xfrm>
            <a:off x="767715" y="1412875"/>
            <a:ext cx="10407015" cy="4064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72465" y="1555750"/>
            <a:ext cx="1036891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8185" y="2622550"/>
            <a:ext cx="1045654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91490" y="3571240"/>
            <a:ext cx="1068260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68350" y="4375150"/>
            <a:ext cx="995870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28" grpId="0" bldLvl="0" animBg="1"/>
      <p:bldP spid="32" grpId="0" bldLvl="0" animBg="1"/>
    </p:bld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8610"/>
          </a:xfrm>
          <a:prstGeom prst="rect">
            <a:avLst/>
          </a:prstGeom>
        </p:spPr>
      </p:pic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0169"/>
          </a:xfrm>
          <a:prstGeom prst="rect">
            <a:avLst/>
          </a:prstGeom>
        </p:spPr>
      </p:pic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40690"/>
            <a:ext cx="11340000" cy="29434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335280" y="4229735"/>
            <a:ext cx="7248570" cy="855345"/>
          </a:xfrm>
          <a:prstGeom prst="rect">
            <a:avLst/>
          </a:prstGeom>
        </p:spPr>
      </p:pic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083503"/>
          </a:xfrm>
          <a:prstGeom prst="rect">
            <a:avLst/>
          </a:prstGeom>
        </p:spPr>
      </p:pic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28905"/>
            <a:ext cx="11340000" cy="4800875"/>
          </a:xfrm>
          <a:prstGeom prst="rect">
            <a:avLst/>
          </a:prstGeom>
        </p:spPr>
      </p:pic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3080"/>
            <a:ext cx="11340000" cy="39179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488745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20" y="836500"/>
            <a:ext cx="990794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0350"/>
          </a:xfrm>
          <a:prstGeom prst="rect">
            <a:avLst/>
          </a:prstGeom>
        </p:spPr>
      </p:pic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53085"/>
            <a:ext cx="11340000" cy="38351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125720" y="1689100"/>
            <a:ext cx="671893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6846" y="2693318"/>
            <a:ext cx="1409168" cy="40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99742" y="3780907"/>
            <a:ext cx="1171133" cy="28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2030" y="4561205"/>
            <a:ext cx="388302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31190"/>
            <a:ext cx="9903460" cy="62268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75685" y="3789045"/>
            <a:ext cx="276923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96225" y="4220845"/>
            <a:ext cx="291020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6090" y="5157470"/>
            <a:ext cx="218249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735"/>
            <a:ext cx="11340000" cy="32336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6315" y="3788410"/>
            <a:ext cx="947801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89025"/>
            <a:ext cx="11340000" cy="226248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7" b="4137"/>
          <a:stretch>
            <a:fillRect/>
          </a:stretch>
        </p:blipFill>
        <p:spPr>
          <a:xfrm>
            <a:off x="1847850" y="980440"/>
            <a:ext cx="8209280" cy="577532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1856105" y="980440"/>
            <a:ext cx="7984490" cy="203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1856105" y="6735445"/>
            <a:ext cx="7984490" cy="203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4" r="2425"/>
          <a:stretch>
            <a:fillRect/>
          </a:stretch>
        </p:blipFill>
        <p:spPr>
          <a:xfrm>
            <a:off x="1175385" y="1340485"/>
            <a:ext cx="9859010" cy="500634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1200150" y="1332230"/>
            <a:ext cx="9801860" cy="25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9"/>
          <a:stretch>
            <a:fillRect/>
          </a:stretch>
        </p:blipFill>
        <p:spPr>
          <a:xfrm>
            <a:off x="1631950" y="1206070"/>
            <a:ext cx="9319260" cy="565193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1657350" y="1196340"/>
            <a:ext cx="9047480" cy="133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7225"/>
            <a:ext cx="11340000" cy="3923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34" y="2823783"/>
            <a:ext cx="371335" cy="40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7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158488"/>
            <a:ext cx="380856" cy="40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30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3323" y="2362252"/>
            <a:ext cx="436171" cy="38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86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1128783"/>
            <a:ext cx="361813" cy="40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3035"/>
            <a:ext cx="11340000" cy="4612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6066" y="1186465"/>
            <a:ext cx="333248" cy="3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341325"/>
            <a:ext cx="11340000" cy="4360271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685800" y="5733415"/>
            <a:ext cx="110172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692355"/>
            <a:ext cx="11137334" cy="5868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654685" y="6550660"/>
            <a:ext cx="10770235" cy="469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7225"/>
            <a:ext cx="11340000" cy="4025288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594995" y="1557020"/>
            <a:ext cx="10901680" cy="298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85470" y="5577840"/>
            <a:ext cx="10973435" cy="114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17270"/>
            <a:ext cx="11340000" cy="3234508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565785" y="1917065"/>
            <a:ext cx="10983595" cy="171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584835" y="5142230"/>
            <a:ext cx="10983595" cy="171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28980"/>
            <a:ext cx="11340000" cy="4151593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575310" y="1619250"/>
            <a:ext cx="10983595" cy="171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3035"/>
            <a:ext cx="11340000" cy="4624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34" y="1157915"/>
            <a:ext cx="380856" cy="4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1370"/>
            <a:ext cx="11340000" cy="37910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901547"/>
            <a:ext cx="342770" cy="39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5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2128809"/>
            <a:ext cx="428463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3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149290"/>
            <a:ext cx="380856" cy="39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66"/>
          <a:stretch>
            <a:fillRect/>
          </a:stretch>
        </p:blipFill>
        <p:spPr>
          <a:xfrm>
            <a:off x="360045" y="899795"/>
            <a:ext cx="11340000" cy="1841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2061210"/>
            <a:ext cx="61912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3" t="25924" r="66230" b="38892"/>
          <a:stretch>
            <a:fillRect/>
          </a:stretch>
        </p:blipFill>
        <p:spPr>
          <a:xfrm>
            <a:off x="479425" y="3642995"/>
            <a:ext cx="2646680" cy="22980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3" t="62634" r="70214"/>
          <a:stretch>
            <a:fillRect/>
          </a:stretch>
        </p:blipFill>
        <p:spPr>
          <a:xfrm>
            <a:off x="6709410" y="3573145"/>
            <a:ext cx="2288540" cy="24384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9" t="25924" r="16953" b="38892"/>
          <a:stretch>
            <a:fillRect/>
          </a:stretch>
        </p:blipFill>
        <p:spPr>
          <a:xfrm>
            <a:off x="3387090" y="3637915"/>
            <a:ext cx="2729230" cy="229743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3" t="62634" r="24854"/>
          <a:stretch>
            <a:fillRect/>
          </a:stretch>
        </p:blipFill>
        <p:spPr>
          <a:xfrm>
            <a:off x="9552305" y="3501390"/>
            <a:ext cx="2025650" cy="2439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5425"/>
            <a:ext cx="11340000" cy="442011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2"/>
          <a:stretch>
            <a:fillRect/>
          </a:stretch>
        </p:blipFill>
        <p:spPr>
          <a:xfrm>
            <a:off x="1703705" y="1124585"/>
            <a:ext cx="9267190" cy="560832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1746885" y="1124585"/>
            <a:ext cx="9102090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924685" y="1052830"/>
            <a:ext cx="8606790" cy="7664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3" b="4134"/>
          <a:stretch>
            <a:fillRect/>
          </a:stretch>
        </p:blipFill>
        <p:spPr>
          <a:xfrm>
            <a:off x="1271905" y="1916430"/>
            <a:ext cx="9354820" cy="48831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5425"/>
            <a:ext cx="11340000" cy="4881966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0000"/>
            <a:ext cx="11340000" cy="5189491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1325"/>
            <a:ext cx="11340000" cy="3931932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7675"/>
            <a:ext cx="11340000" cy="4162576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5559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5470"/>
            <a:ext cx="11340000" cy="3904474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980" y="836295"/>
            <a:ext cx="9654540" cy="6093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8010" y="2698750"/>
            <a:ext cx="54229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4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3369052"/>
            <a:ext cx="380856" cy="390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86"/>
          <a:stretch>
            <a:fillRect/>
          </a:stretch>
        </p:blipFill>
        <p:spPr>
          <a:xfrm>
            <a:off x="1127760" y="4149090"/>
            <a:ext cx="2308860" cy="24714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69"/>
          <a:stretch>
            <a:fillRect/>
          </a:stretch>
        </p:blipFill>
        <p:spPr>
          <a:xfrm>
            <a:off x="6600190" y="4005580"/>
            <a:ext cx="2310130" cy="248412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25" r="25921"/>
          <a:stretch>
            <a:fillRect/>
          </a:stretch>
        </p:blipFill>
        <p:spPr>
          <a:xfrm>
            <a:off x="3657600" y="4084320"/>
            <a:ext cx="2419350" cy="247142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57" r="26554"/>
          <a:stretch>
            <a:fillRect/>
          </a:stretch>
        </p:blipFill>
        <p:spPr>
          <a:xfrm>
            <a:off x="9480550" y="4005580"/>
            <a:ext cx="2288540" cy="2484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836500"/>
            <a:ext cx="104404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6128" y="2117109"/>
            <a:ext cx="394476" cy="36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03860"/>
            <a:ext cx="11340000" cy="425044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466090" y="1278890"/>
            <a:ext cx="10958830" cy="292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454660" y="5544820"/>
            <a:ext cx="10958830" cy="292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4133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8296" y="2755883"/>
            <a:ext cx="371335" cy="40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809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8477" y="2254844"/>
            <a:ext cx="322848" cy="36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2372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9570"/>
            <a:ext cx="11340000" cy="4228474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90525"/>
            <a:ext cx="11340000" cy="4277898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1325"/>
            <a:ext cx="11340000" cy="4255932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81280"/>
            <a:ext cx="11340000" cy="5194983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02"/>
          <a:stretch>
            <a:fillRect/>
          </a:stretch>
        </p:blipFill>
        <p:spPr>
          <a:xfrm>
            <a:off x="360045" y="1628775"/>
            <a:ext cx="11340000" cy="3171376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44"/>
          <a:stretch>
            <a:fillRect/>
          </a:stretch>
        </p:blipFill>
        <p:spPr>
          <a:xfrm>
            <a:off x="551815" y="1485060"/>
            <a:ext cx="11340000" cy="400720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09525"/>
            <a:ext cx="11340000" cy="29983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05" y="4087065"/>
            <a:ext cx="11340000" cy="20086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3" b="6594"/>
          <a:stretch>
            <a:fillRect/>
          </a:stretch>
        </p:blipFill>
        <p:spPr>
          <a:xfrm>
            <a:off x="1319530" y="1052195"/>
            <a:ext cx="9552305" cy="548132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1320800" y="1052195"/>
            <a:ext cx="9499600" cy="184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330325" y="6525260"/>
            <a:ext cx="9499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890"/>
            <a:ext cx="91423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42198" y="2859769"/>
            <a:ext cx="307047" cy="31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5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357498"/>
            <a:ext cx="371335" cy="40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60" y="836500"/>
            <a:ext cx="1069037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900000"/>
            <a:ext cx="103775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3382" y="2286347"/>
            <a:ext cx="313679" cy="35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5259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8848" y="2241768"/>
            <a:ext cx="411435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692355"/>
            <a:ext cx="1040121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7225"/>
            <a:ext cx="11340000" cy="3618915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64160"/>
            <a:ext cx="11340000" cy="4530508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1325"/>
            <a:ext cx="11340000" cy="3866033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5425"/>
            <a:ext cx="11340000" cy="466779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82"/>
          <a:stretch>
            <a:fillRect/>
          </a:stretch>
        </p:blipFill>
        <p:spPr>
          <a:xfrm>
            <a:off x="407670" y="1916430"/>
            <a:ext cx="11339830" cy="2673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49" y="2145515"/>
            <a:ext cx="428463" cy="39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0000"/>
            <a:ext cx="11340000" cy="5529966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861060"/>
            <a:ext cx="10598150" cy="42906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25" y="5037455"/>
            <a:ext cx="10598150" cy="1830705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276680"/>
            <a:ext cx="11340000" cy="1958978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4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2015801"/>
            <a:ext cx="380856" cy="39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835"/>
            <a:ext cx="11340000" cy="3807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84" y="3717858"/>
            <a:ext cx="342770" cy="39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900000"/>
            <a:ext cx="102627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5118" y="2030452"/>
            <a:ext cx="344676" cy="35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830580"/>
            <a:ext cx="9569450" cy="6007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82430" y="3356610"/>
            <a:ext cx="69342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764745"/>
            <a:ext cx="1041341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15" y="836500"/>
            <a:ext cx="101401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349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66"/>
          <a:stretch>
            <a:fillRect/>
          </a:stretch>
        </p:blipFill>
        <p:spPr>
          <a:xfrm>
            <a:off x="426085" y="1628570"/>
            <a:ext cx="11339830" cy="15648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35"/>
          <a:stretch>
            <a:fillRect/>
          </a:stretch>
        </p:blipFill>
        <p:spPr>
          <a:xfrm>
            <a:off x="1031240" y="3161030"/>
            <a:ext cx="6913290" cy="28143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8885" y="1557020"/>
            <a:ext cx="66294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1340000" cy="5766101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3080"/>
            <a:ext cx="11340000" cy="3613423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5425"/>
            <a:ext cx="11340000" cy="4684271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7180"/>
            <a:ext cx="11340000" cy="4475593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3080"/>
            <a:ext cx="11340000" cy="28061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551815" y="4302125"/>
            <a:ext cx="4511720" cy="816610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19760"/>
            <a:ext cx="11340000" cy="38186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77" y="2795810"/>
            <a:ext cx="342770" cy="39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7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129173"/>
            <a:ext cx="371335" cy="40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8978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9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2090371"/>
            <a:ext cx="428463" cy="39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836295"/>
            <a:ext cx="10219690" cy="5977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2708910"/>
            <a:ext cx="56832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6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1166882"/>
            <a:ext cx="380856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8916" y="3950086"/>
            <a:ext cx="380856" cy="4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05" y="900000"/>
            <a:ext cx="1075712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4990" y="2979568"/>
            <a:ext cx="415472" cy="37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027920" cy="3836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390" y="4365625"/>
            <a:ext cx="10027920" cy="2597785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9570"/>
            <a:ext cx="11340000" cy="4662305"/>
          </a:xfrm>
          <a:prstGeom prst="rect">
            <a:avLst/>
          </a:prstGeo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1525"/>
          </a:xfrm>
          <a:prstGeom prst="rect">
            <a:avLst/>
          </a:prstGeo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7830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4271"/>
          </a:xfrm>
          <a:prstGeom prst="rect">
            <a:avLst/>
          </a:prstGeom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7180"/>
            <a:ext cx="11340000" cy="4722711"/>
          </a:xfrm>
          <a:prstGeom prst="rect">
            <a:avLst/>
          </a:prstGeom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631315" y="1629410"/>
            <a:ext cx="9912395" cy="8020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637360"/>
            <a:ext cx="11340000" cy="2676350"/>
          </a:xfrm>
          <a:prstGeom prst="rect">
            <a:avLst/>
          </a:prstGeom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46"/>
          <a:stretch>
            <a:fillRect/>
          </a:stretch>
        </p:blipFill>
        <p:spPr>
          <a:xfrm>
            <a:off x="360045" y="2019935"/>
            <a:ext cx="11339830" cy="2817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4157476"/>
            <a:ext cx="342770" cy="39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204925"/>
            <a:ext cx="11340000" cy="37910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23" r="66345"/>
          <a:stretch>
            <a:fillRect/>
          </a:stretch>
        </p:blipFill>
        <p:spPr>
          <a:xfrm>
            <a:off x="-43180" y="1340915"/>
            <a:ext cx="3816395" cy="8885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203</vt:i4>
      </vt:variant>
    </vt:vector>
  </HeadingPairs>
  <TitlesOfParts>
    <vt:vector size="2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2024-10-26T06:03:27Z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