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324" r:id="rId3"/>
    <p:sldId id="347" r:id="rId4"/>
    <p:sldId id="346" r:id="rId5"/>
    <p:sldId id="345" r:id="rId6"/>
    <p:sldId id="344" r:id="rId7"/>
    <p:sldId id="343" r:id="rId8"/>
    <p:sldId id="341" r:id="rId9"/>
    <p:sldId id="339" r:id="rId10"/>
    <p:sldId id="338" r:id="rId11"/>
    <p:sldId id="337" r:id="rId12"/>
    <p:sldId id="336" r:id="rId13"/>
    <p:sldId id="335" r:id="rId14"/>
    <p:sldId id="334" r:id="rId15"/>
    <p:sldId id="333" r:id="rId16"/>
    <p:sldId id="331" r:id="rId17"/>
    <p:sldId id="330" r:id="rId18"/>
    <p:sldId id="329" r:id="rId19"/>
    <p:sldId id="328" r:id="rId20"/>
    <p:sldId id="327" r:id="rId21"/>
    <p:sldId id="326" r:id="rId22"/>
    <p:sldId id="325" r:id="rId23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handoutMaster" Target="handoutMasters/handoutMaster1.xml"/><Relationship Id="rId24" Type="http://schemas.openxmlformats.org/officeDocument/2006/relationships/notesMaster" Target="notesMasters/notesMaster1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796" b="25652"/>
          <a:stretch>
            <a:fillRect/>
          </a:stretch>
        </p:blipFill>
        <p:spPr>
          <a:xfrm>
            <a:off x="2855595" y="2924810"/>
            <a:ext cx="6600235" cy="80116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63217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218770"/>
            <a:ext cx="11340000" cy="4420956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70" y="900000"/>
            <a:ext cx="10655052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989025"/>
            <a:ext cx="11340000" cy="262956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588"/>
          <a:stretch>
            <a:fillRect/>
          </a:stretch>
        </p:blipFill>
        <p:spPr>
          <a:xfrm>
            <a:off x="1550035" y="1339850"/>
            <a:ext cx="9912395" cy="85471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2276680"/>
            <a:ext cx="11340000" cy="2765853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659460"/>
            <a:ext cx="11340000" cy="3540292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989025"/>
            <a:ext cx="11340000" cy="2655219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934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8891" y="1195399"/>
            <a:ext cx="437984" cy="390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6977" y="2081596"/>
            <a:ext cx="371335" cy="409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36020" y="3901635"/>
            <a:ext cx="342770" cy="390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36020" y="4806890"/>
            <a:ext cx="342770" cy="390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469451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1380" y="1199118"/>
            <a:ext cx="404361" cy="360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66542" y="2861865"/>
            <a:ext cx="351618" cy="3694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84123" y="3697637"/>
            <a:ext cx="316456" cy="360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66542" y="5360383"/>
            <a:ext cx="342828" cy="378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100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8891" y="1185739"/>
            <a:ext cx="437984" cy="390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6977" y="2995426"/>
            <a:ext cx="380856" cy="390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8891" y="4805112"/>
            <a:ext cx="437984" cy="390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628980"/>
            <a:ext cx="11340000" cy="338622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490926" y="3365015"/>
            <a:ext cx="1180655" cy="276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43621" y="4547809"/>
            <a:ext cx="904534" cy="286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557225"/>
            <a:ext cx="11340000" cy="36675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3017" y="1852531"/>
            <a:ext cx="380856" cy="400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83017" y="3652951"/>
            <a:ext cx="371335" cy="409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557225"/>
            <a:ext cx="11340000" cy="37947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6020" y="1805123"/>
            <a:ext cx="342770" cy="390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6977" y="3607153"/>
            <a:ext cx="371335" cy="409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557225"/>
            <a:ext cx="11340000" cy="35401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177833" y="1681273"/>
            <a:ext cx="1494861" cy="353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843576" y="2874043"/>
            <a:ext cx="647455" cy="286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368513" y="4687054"/>
            <a:ext cx="1913803" cy="314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773125"/>
            <a:ext cx="11340000" cy="30937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168834" y="3787899"/>
            <a:ext cx="1685289" cy="353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341325"/>
            <a:ext cx="11340000" cy="411349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26063" y="1446066"/>
            <a:ext cx="2618387" cy="285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892713" y="2636313"/>
            <a:ext cx="1618639" cy="285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016491" y="3826559"/>
            <a:ext cx="1409168" cy="285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55030" y="4416921"/>
            <a:ext cx="276120" cy="285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3934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92745" y="1653315"/>
            <a:ext cx="1018790" cy="286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72342" y="2244524"/>
            <a:ext cx="742670" cy="286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238070"/>
            <a:ext cx="11340000" cy="302066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5044534" y="3409590"/>
            <a:ext cx="1723375" cy="314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730579" y="3971796"/>
            <a:ext cx="2151838" cy="352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463727" y="5753702"/>
            <a:ext cx="2342267" cy="285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485470"/>
            <a:ext cx="11340000" cy="24242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520370" y="3432487"/>
            <a:ext cx="1199697" cy="286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115" y="4014470"/>
            <a:ext cx="7562850" cy="122364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949960" y="4043045"/>
            <a:ext cx="2479040" cy="473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900000"/>
            <a:ext cx="10730353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63403" y="1080276"/>
            <a:ext cx="792837" cy="378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98270" y="1767205"/>
            <a:ext cx="3122930" cy="577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641571" y="3649216"/>
            <a:ext cx="819867" cy="333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49395" y="4496516"/>
            <a:ext cx="504533" cy="333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974590" y="5152390"/>
            <a:ext cx="2167890" cy="633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272413" y="5298746"/>
            <a:ext cx="801848" cy="369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271890" y="6137032"/>
            <a:ext cx="1000058" cy="378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8" grpId="0" bldLvl="0" animBg="1"/>
      <p:bldP spid="9" grpId="0" bldLvl="0" animBg="1"/>
      <p:bldP spid="11" grpId="0" bldLvl="0" animBg="1"/>
      <p:bldP spid="1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3573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GZkNDczMTc3ZmFmM2Q2MmZkYzVjZWNhNzg4MjVhOD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64</cp:revision>
  <dcterms:created xsi:type="dcterms:W3CDTF">2015-09-16T06:44:00Z</dcterms:created>
  <dcterms:modified xsi:type="dcterms:W3CDTF">2024-10-29T11:26:58Z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