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24" r:id="rId4"/>
    <p:sldId id="347" r:id="rId5"/>
    <p:sldId id="345" r:id="rId6"/>
    <p:sldId id="344" r:id="rId7"/>
    <p:sldId id="343" r:id="rId8"/>
    <p:sldId id="341" r:id="rId9"/>
    <p:sldId id="340" r:id="rId10"/>
    <p:sldId id="339" r:id="rId11"/>
    <p:sldId id="338" r:id="rId12"/>
    <p:sldId id="337" r:id="rId13"/>
    <p:sldId id="335" r:id="rId14"/>
    <p:sldId id="334" r:id="rId15"/>
    <p:sldId id="333" r:id="rId16"/>
    <p:sldId id="332" r:id="rId17"/>
    <p:sldId id="331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5850" y="3090545"/>
            <a:ext cx="10020300" cy="676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594055"/>
            <a:ext cx="11340000" cy="36696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21630" y="3652863"/>
            <a:ext cx="1304433" cy="400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63490" y="3653155"/>
            <a:ext cx="932815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53468" y="3652863"/>
            <a:ext cx="942620" cy="400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917270"/>
            <a:ext cx="11340000" cy="436576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4311403" y="4014361"/>
            <a:ext cx="1571032" cy="295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195560" y="4648200"/>
            <a:ext cx="771525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rcRect l="2284" r="2214"/>
          <a:stretch>
            <a:fillRect/>
          </a:stretch>
        </p:blipFill>
        <p:spPr>
          <a:xfrm>
            <a:off x="119380" y="1125220"/>
            <a:ext cx="12025630" cy="92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00000"/>
            <a:ext cx="11340000" cy="50961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63057" y="1109560"/>
            <a:ext cx="2485088" cy="485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01999" y="2824148"/>
            <a:ext cx="1780503" cy="40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87390" y="4548261"/>
            <a:ext cx="1523425" cy="390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908890"/>
            <a:ext cx="1070443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76740" y="5246370"/>
            <a:ext cx="1731010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58240" y="6096635"/>
            <a:ext cx="1757680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951435"/>
            <a:ext cx="1113733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52875" y="1060450"/>
            <a:ext cx="233553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57980" y="1915160"/>
            <a:ext cx="3543935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22170" y="3577590"/>
            <a:ext cx="3781425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764665" y="6114415"/>
            <a:ext cx="400113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bldLvl="0" animBg="1"/>
      <p:bldP spid="1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510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2845952"/>
            <a:ext cx="933098" cy="400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9848" y="3713999"/>
            <a:ext cx="1751939" cy="391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77815" y="4478655"/>
            <a:ext cx="258699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981280"/>
            <a:ext cx="11340000" cy="51400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40090" y="1176655"/>
            <a:ext cx="2794635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77815" y="2936222"/>
            <a:ext cx="933098" cy="400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61140" y="3794489"/>
            <a:ext cx="2047103" cy="410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23945" y="4525645"/>
            <a:ext cx="2126615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13382" y="5520560"/>
            <a:ext cx="1742418" cy="400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9" grpId="0" bldLvl="0" animBg="1"/>
      <p:bldP spid="1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837135"/>
            <a:ext cx="10815013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125425"/>
            <a:ext cx="11340000" cy="44918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47829" y="4167678"/>
            <a:ext cx="1790025" cy="381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147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19596" y="1090667"/>
            <a:ext cx="1275869" cy="409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24634" y="2911537"/>
            <a:ext cx="2408916" cy="448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8740" y="908685"/>
            <a:ext cx="9494520" cy="5734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900000"/>
            <a:ext cx="11340000" cy="53361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87652" y="2043459"/>
            <a:ext cx="1218740" cy="40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77979" y="4682946"/>
            <a:ext cx="1047355" cy="390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72236" y="5559598"/>
            <a:ext cx="1152090" cy="40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816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21612" y="2862163"/>
            <a:ext cx="2427959" cy="390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25037" y="4729075"/>
            <a:ext cx="618891" cy="285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81280"/>
            <a:ext cx="11340000" cy="529751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982755" y="1276645"/>
            <a:ext cx="752191" cy="390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96710" y="3702050"/>
            <a:ext cx="1247140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5370" y="908685"/>
            <a:ext cx="10153650" cy="733425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860" y="1741170"/>
            <a:ext cx="10170160" cy="511683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568575" y="3429000"/>
            <a:ext cx="3022600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656445" y="5280660"/>
            <a:ext cx="1662430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87805" y="6092825"/>
            <a:ext cx="180149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85470"/>
            <a:ext cx="11340000" cy="38825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35375" y="2533650"/>
            <a:ext cx="2564130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21460" y="4373880"/>
            <a:ext cx="2612390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989025"/>
            <a:ext cx="11340000" cy="27457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77205" y="2218055"/>
            <a:ext cx="2849880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38080" y="3285635"/>
            <a:ext cx="1399647" cy="295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197180"/>
            <a:ext cx="11340000" cy="39264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93385" y="4466037"/>
            <a:ext cx="980705" cy="390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58926" y="4466037"/>
            <a:ext cx="1390125" cy="390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038"/>
          <a:stretch>
            <a:fillRect/>
          </a:stretch>
        </p:blipFill>
        <p:spPr>
          <a:xfrm>
            <a:off x="983615" y="5374005"/>
            <a:ext cx="4871765" cy="882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85470"/>
            <a:ext cx="11340000" cy="37744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1410" y="3620530"/>
            <a:ext cx="933098" cy="400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21612" y="4592745"/>
            <a:ext cx="618891" cy="400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13080"/>
            <a:ext cx="11340000" cy="39731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12427" y="3642611"/>
            <a:ext cx="1399647" cy="400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87893" y="3642611"/>
            <a:ext cx="933098" cy="400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773125"/>
            <a:ext cx="11340000" cy="29798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31151" y="3912507"/>
            <a:ext cx="1523425" cy="391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78053" y="3912507"/>
            <a:ext cx="904534" cy="391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mEwN2E5NGM4YTQwZWNkYzM5ZDZlZjc5NzMwN2NiZ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64</cp:revision>
  <dcterms:created xsi:type="dcterms:W3CDTF">2015-09-16T06:44:00Z</dcterms:created>
  <dcterms:modified xsi:type="dcterms:W3CDTF">2024-10-26T01:42:43Z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