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64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29" r:id="rId19"/>
    <p:sldId id="328" r:id="rId20"/>
    <p:sldId id="365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3095625"/>
            <a:ext cx="100393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7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2749184"/>
            <a:ext cx="2456523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5179812"/>
            <a:ext cx="1332997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7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2005697"/>
            <a:ext cx="2218488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2777779"/>
            <a:ext cx="1371083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5217939"/>
            <a:ext cx="2761209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2805310"/>
            <a:ext cx="1847153" cy="35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4424824"/>
            <a:ext cx="2151838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128523"/>
            <a:ext cx="1885239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2890058"/>
            <a:ext cx="1961410" cy="28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4489723"/>
            <a:ext cx="533198" cy="34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5116830"/>
            <a:ext cx="34467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355" y="5268595"/>
            <a:ext cx="22148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8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1052473"/>
            <a:ext cx="1332997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1872018"/>
            <a:ext cx="723627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8589" y="2710622"/>
            <a:ext cx="1466298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539696"/>
            <a:ext cx="1542468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0150" y="4324350"/>
            <a:ext cx="31432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71687" y="5235963"/>
            <a:ext cx="533198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911860" y="5877560"/>
            <a:ext cx="8328705" cy="8724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73760" y="5922645"/>
            <a:ext cx="27355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0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45335" y="4149090"/>
            <a:ext cx="7968660" cy="25895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64970"/>
            <a:ext cx="11340000" cy="17446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9"/>
          <a:stretch>
            <a:fillRect/>
          </a:stretch>
        </p:blipFill>
        <p:spPr>
          <a:xfrm>
            <a:off x="335280" y="1624330"/>
            <a:ext cx="11340000" cy="3193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2421255"/>
            <a:ext cx="24568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2"/>
          <a:stretch>
            <a:fillRect/>
          </a:stretch>
        </p:blipFill>
        <p:spPr>
          <a:xfrm>
            <a:off x="551815" y="1484425"/>
            <a:ext cx="11340000" cy="4124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8300" y="1484630"/>
            <a:ext cx="16579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8120" y="2420620"/>
            <a:ext cx="25793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170" y="3933190"/>
            <a:ext cx="25044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917065"/>
            <a:ext cx="11340000" cy="29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975"/>
            <a:ext cx="11340000" cy="4917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1262050"/>
            <a:ext cx="1780503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890"/>
            <a:ext cx="100456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60214" y="1812308"/>
            <a:ext cx="2058046" cy="43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63" y="3281419"/>
            <a:ext cx="1720663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9609" y="4015974"/>
            <a:ext cx="767550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230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0563" y="1541425"/>
            <a:ext cx="1599596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1420" y="4847844"/>
            <a:ext cx="1704332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557020"/>
            <a:ext cx="11340000" cy="3511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844675"/>
            <a:ext cx="11340000" cy="295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7065"/>
            <a:ext cx="10805160" cy="5004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4335" y="3644900"/>
            <a:ext cx="21380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981075"/>
            <a:ext cx="11154410" cy="86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52945" y="1033145"/>
            <a:ext cx="34855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615" y="2646045"/>
            <a:ext cx="17932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990" y="4313555"/>
            <a:ext cx="208343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3491891"/>
            <a:ext cx="780755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387072"/>
            <a:ext cx="4789269" cy="4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181" y="3434717"/>
            <a:ext cx="523678" cy="35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5188" y="5797912"/>
            <a:ext cx="780755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599" y="5731209"/>
            <a:ext cx="809319" cy="35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6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509490"/>
            <a:ext cx="409420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509490"/>
            <a:ext cx="2456523" cy="48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4814204"/>
            <a:ext cx="1390125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0478" y="4918964"/>
            <a:ext cx="809319" cy="28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820" y="981075"/>
            <a:ext cx="10968990" cy="9023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917065"/>
            <a:ext cx="10966450" cy="4775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40370" y="3644900"/>
            <a:ext cx="24568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1855" y="5929630"/>
            <a:ext cx="133286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2024-10-25T14:11:17Z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